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ppt/tags/tag22.xml" ContentType="application/vnd.openxmlformats-officedocument.presentationml.tags+xml"/>
  <Override PartName="/ppt/notesSlides/notesSlide22.xml" ContentType="application/vnd.openxmlformats-officedocument.presentationml.notesSlide+xml"/>
  <Override PartName="/ppt/tags/tag23.xml" ContentType="application/vnd.openxmlformats-officedocument.presentationml.tags+xml"/>
  <Override PartName="/ppt/notesSlides/notesSlide23.xml" ContentType="application/vnd.openxmlformats-officedocument.presentationml.notesSlide+xml"/>
  <Override PartName="/ppt/tags/tag24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28.xml" ContentType="application/vnd.openxmlformats-officedocument.presentationml.tags+xml"/>
  <Override PartName="/ppt/notesSlides/notesSlide30.xml" ContentType="application/vnd.openxmlformats-officedocument.presentationml.notesSlide+xml"/>
  <Override PartName="/ppt/tags/tag29.xml" ContentType="application/vnd.openxmlformats-officedocument.presentationml.tags+xml"/>
  <Override PartName="/ppt/notesSlides/notesSlide31.xml" ContentType="application/vnd.openxmlformats-officedocument.presentationml.notesSlide+xml"/>
  <Override PartName="/ppt/tags/tag30.xml" ContentType="application/vnd.openxmlformats-officedocument.presentationml.tags+xml"/>
  <Override PartName="/ppt/notesSlides/notesSlide32.xml" ContentType="application/vnd.openxmlformats-officedocument.presentationml.notesSlide+xml"/>
  <Override PartName="/ppt/tags/tag31.xml" ContentType="application/vnd.openxmlformats-officedocument.presentationml.tags+xml"/>
  <Override PartName="/ppt/notesSlides/notesSlide33.xml" ContentType="application/vnd.openxmlformats-officedocument.presentationml.notesSlide+xml"/>
  <Override PartName="/ppt/tags/tag32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11089002" r:id="rId2"/>
    <p:sldId id="11089050" r:id="rId3"/>
    <p:sldId id="11088999" r:id="rId4"/>
    <p:sldId id="11089048" r:id="rId5"/>
    <p:sldId id="11089051" r:id="rId6"/>
    <p:sldId id="11089000" r:id="rId7"/>
    <p:sldId id="11088891" r:id="rId8"/>
    <p:sldId id="11089049" r:id="rId9"/>
    <p:sldId id="11089055" r:id="rId10"/>
    <p:sldId id="11089053" r:id="rId11"/>
    <p:sldId id="11089052" r:id="rId12"/>
    <p:sldId id="11089054" r:id="rId13"/>
    <p:sldId id="11089065" r:id="rId14"/>
    <p:sldId id="11089003" r:id="rId15"/>
    <p:sldId id="11089056" r:id="rId16"/>
    <p:sldId id="11089057" r:id="rId17"/>
    <p:sldId id="11089058" r:id="rId18"/>
    <p:sldId id="11089059" r:id="rId19"/>
    <p:sldId id="11089060" r:id="rId20"/>
    <p:sldId id="11089061" r:id="rId21"/>
    <p:sldId id="11089062" r:id="rId22"/>
    <p:sldId id="11089063" r:id="rId23"/>
    <p:sldId id="11089030" r:id="rId24"/>
    <p:sldId id="11089031" r:id="rId25"/>
    <p:sldId id="11089064" r:id="rId26"/>
    <p:sldId id="11089034" r:id="rId27"/>
    <p:sldId id="11089035" r:id="rId28"/>
    <p:sldId id="11089036" r:id="rId29"/>
    <p:sldId id="11089066" r:id="rId30"/>
    <p:sldId id="11089070" r:id="rId31"/>
    <p:sldId id="11089046" r:id="rId32"/>
    <p:sldId id="11089067" r:id="rId33"/>
    <p:sldId id="11089068" r:id="rId34"/>
    <p:sldId id="11089069" r:id="rId35"/>
    <p:sldId id="11089001" r:id="rId36"/>
  </p:sldIdLst>
  <p:sldSz cx="12192000" cy="6858000"/>
  <p:notesSz cx="7099300" cy="10234613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50" userDrawn="1">
          <p15:clr>
            <a:srgbClr val="A4A3A4"/>
          </p15:clr>
        </p15:guide>
        <p15:guide id="2" pos="476" userDrawn="1">
          <p15:clr>
            <a:srgbClr val="A4A3A4"/>
          </p15:clr>
        </p15:guide>
        <p15:guide id="3" pos="51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a Vida Villanueva" initials="MVV" lastIdx="1" clrIdx="0"/>
  <p:cmAuthor id="7" name="1206988966@qq.com" initials="1" lastIdx="1" clrIdx="2"/>
  <p:cmAuthor id="1" name="Lian Jie" initials="LJ" lastIdx="1" clrIdx="0"/>
  <p:cmAuthor id="8" name="姜伟光" initials="姜" lastIdx="1" clrIdx="0"/>
  <p:cmAuthor id="2" name="作者" initials="A" lastIdx="0" clrIdx="1"/>
  <p:cmAuthor id="3" name="飞飞" initials="飞" lastIdx="1" clrIdx="2"/>
  <p:cmAuthor id="4" name="Administrator" initials="A" lastIdx="4" clrIdx="3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157"/>
    <a:srgbClr val="FFFFFF"/>
    <a:srgbClr val="207B73"/>
    <a:srgbClr val="E0F2EE"/>
    <a:srgbClr val="95CFC8"/>
    <a:srgbClr val="919191"/>
    <a:srgbClr val="9966FF"/>
    <a:srgbClr val="006F66"/>
    <a:srgbClr val="0000FF"/>
    <a:srgbClr val="FDE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9E8241-4475-4B6B-AE1C-AE231A916C53}" v="547" dt="2025-12-02T01:28:47.0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91" autoAdjust="0"/>
    <p:restoredTop sz="92866" autoAdjust="0"/>
  </p:normalViewPr>
  <p:slideViewPr>
    <p:cSldViewPr snapToGrid="0" showGuides="1">
      <p:cViewPr varScale="1">
        <p:scale>
          <a:sx n="108" d="100"/>
          <a:sy n="108" d="100"/>
        </p:scale>
        <p:origin x="208" y="76"/>
      </p:cViewPr>
      <p:guideLst>
        <p:guide orient="horz" pos="750"/>
        <p:guide pos="476"/>
        <p:guide pos="51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4674"/>
    </p:cViewPr>
  </p:sorterViewPr>
  <p:notesViewPr>
    <p:cSldViewPr snapToGrid="0">
      <p:cViewPr varScale="1">
        <p:scale>
          <a:sx n="65" d="100"/>
          <a:sy n="65" d="100"/>
        </p:scale>
        <p:origin x="243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commentAuthors" Target="commentAuthors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宙 周" userId="850ddbd3f39c2895" providerId="LiveId" clId="{86C238FF-01D5-402B-A272-9463E535836A}"/>
    <pc:docChg chg="undo custSel addSld delSld modSld sldOrd">
      <pc:chgData name="宙 周" userId="850ddbd3f39c2895" providerId="LiveId" clId="{86C238FF-01D5-402B-A272-9463E535836A}" dt="2025-12-02T01:46:03.296" v="4873" actId="1076"/>
      <pc:docMkLst>
        <pc:docMk/>
      </pc:docMkLst>
      <pc:sldChg chg="addSp delSp modSp mod ord">
        <pc:chgData name="宙 周" userId="850ddbd3f39c2895" providerId="LiveId" clId="{86C238FF-01D5-402B-A272-9463E535836A}" dt="2025-12-01T02:19:43.054" v="2295" actId="1076"/>
        <pc:sldMkLst>
          <pc:docMk/>
          <pc:sldMk cId="0" sldId="11088891"/>
        </pc:sldMkLst>
        <pc:spChg chg="add del mod">
          <ac:chgData name="宙 周" userId="850ddbd3f39c2895" providerId="LiveId" clId="{86C238FF-01D5-402B-A272-9463E535836A}" dt="2025-12-01T02:19:33.046" v="2294"/>
          <ac:spMkLst>
            <pc:docMk/>
            <pc:sldMk cId="0" sldId="11088891"/>
            <ac:spMk id="4" creationId="{F898852A-4625-54EC-3CC0-D74383040495}"/>
          </ac:spMkLst>
        </pc:spChg>
        <pc:spChg chg="mod">
          <ac:chgData name="宙 周" userId="850ddbd3f39c2895" providerId="LiveId" clId="{86C238FF-01D5-402B-A272-9463E535836A}" dt="2025-12-01T01:45:47.417" v="1589" actId="20577"/>
          <ac:spMkLst>
            <pc:docMk/>
            <pc:sldMk cId="0" sldId="11088891"/>
            <ac:spMk id="5" creationId="{00000000-0000-0000-0000-000000000000}"/>
          </ac:spMkLst>
        </pc:spChg>
        <pc:spChg chg="add">
          <ac:chgData name="宙 周" userId="850ddbd3f39c2895" providerId="LiveId" clId="{86C238FF-01D5-402B-A272-9463E535836A}" dt="2025-12-01T02:17:36.165" v="2254"/>
          <ac:spMkLst>
            <pc:docMk/>
            <pc:sldMk cId="0" sldId="11088891"/>
            <ac:spMk id="7" creationId="{8B4C1C80-6902-2463-7336-1F91E0D1C48B}"/>
          </ac:spMkLst>
        </pc:spChg>
        <pc:spChg chg="add">
          <ac:chgData name="宙 周" userId="850ddbd3f39c2895" providerId="LiveId" clId="{86C238FF-01D5-402B-A272-9463E535836A}" dt="2025-12-01T02:17:40.740" v="2255"/>
          <ac:spMkLst>
            <pc:docMk/>
            <pc:sldMk cId="0" sldId="11088891"/>
            <ac:spMk id="9" creationId="{80D1E1D7-DE9C-3D0E-934F-68F61174739B}"/>
          </ac:spMkLst>
        </pc:spChg>
        <pc:spChg chg="add mod">
          <ac:chgData name="宙 周" userId="850ddbd3f39c2895" providerId="LiveId" clId="{86C238FF-01D5-402B-A272-9463E535836A}" dt="2025-12-01T02:19:13.530" v="2292" actId="1076"/>
          <ac:spMkLst>
            <pc:docMk/>
            <pc:sldMk cId="0" sldId="11088891"/>
            <ac:spMk id="10" creationId="{AB90B345-F92D-3841-A1FD-12D071FFB52F}"/>
          </ac:spMkLst>
        </pc:spChg>
        <pc:picChg chg="add mod">
          <ac:chgData name="宙 周" userId="850ddbd3f39c2895" providerId="LiveId" clId="{86C238FF-01D5-402B-A272-9463E535836A}" dt="2025-12-01T02:19:43.054" v="2295" actId="1076"/>
          <ac:picMkLst>
            <pc:docMk/>
            <pc:sldMk cId="0" sldId="11088891"/>
            <ac:picMk id="8" creationId="{3AE37520-962B-6BBD-8813-583EFFFBA59E}"/>
          </ac:picMkLst>
        </pc:picChg>
        <pc:picChg chg="add del mod">
          <ac:chgData name="宙 周" userId="850ddbd3f39c2895" providerId="LiveId" clId="{86C238FF-01D5-402B-A272-9463E535836A}" dt="2025-12-01T01:48:55.169" v="1590" actId="478"/>
          <ac:picMkLst>
            <pc:docMk/>
            <pc:sldMk cId="0" sldId="11088891"/>
            <ac:picMk id="1032" creationId="{1FC2BB03-1571-E099-7D20-7C5FFA80DDA0}"/>
          </ac:picMkLst>
        </pc:picChg>
        <pc:picChg chg="add del mod">
          <ac:chgData name="宙 周" userId="850ddbd3f39c2895" providerId="LiveId" clId="{86C238FF-01D5-402B-A272-9463E535836A}" dt="2025-12-01T01:48:56.740" v="1591" actId="478"/>
          <ac:picMkLst>
            <pc:docMk/>
            <pc:sldMk cId="0" sldId="11088891"/>
            <ac:picMk id="1034" creationId="{863CECC2-A7D9-B750-1791-3B813C5020F4}"/>
          </ac:picMkLst>
        </pc:picChg>
      </pc:sldChg>
      <pc:sldChg chg="delSp del mod">
        <pc:chgData name="宙 周" userId="850ddbd3f39c2895" providerId="LiveId" clId="{86C238FF-01D5-402B-A272-9463E535836A}" dt="2025-12-01T02:20:43.252" v="2300" actId="47"/>
        <pc:sldMkLst>
          <pc:docMk/>
          <pc:sldMk cId="0" sldId="11088989"/>
        </pc:sldMkLst>
        <pc:picChg chg="del">
          <ac:chgData name="宙 周" userId="850ddbd3f39c2895" providerId="LiveId" clId="{86C238FF-01D5-402B-A272-9463E535836A}" dt="2025-12-01T02:20:16.841" v="2298" actId="478"/>
          <ac:picMkLst>
            <pc:docMk/>
            <pc:sldMk cId="0" sldId="11088989"/>
            <ac:picMk id="7" creationId="{04DB159F-CA60-8DB2-9C6A-D62BEE473321}"/>
          </ac:picMkLst>
        </pc:picChg>
        <pc:picChg chg="del">
          <ac:chgData name="宙 周" userId="850ddbd3f39c2895" providerId="LiveId" clId="{86C238FF-01D5-402B-A272-9463E535836A}" dt="2025-12-01T02:20:19.298" v="2299" actId="478"/>
          <ac:picMkLst>
            <pc:docMk/>
            <pc:sldMk cId="0" sldId="11088989"/>
            <ac:picMk id="19" creationId="{7E6C612F-B5D9-B98F-3294-0CF3FD553566}"/>
          </ac:picMkLst>
        </pc:picChg>
      </pc:sldChg>
      <pc:sldChg chg="modSp mod">
        <pc:chgData name="宙 周" userId="850ddbd3f39c2895" providerId="LiveId" clId="{86C238FF-01D5-402B-A272-9463E535836A}" dt="2025-11-30T11:53:41.348" v="1403" actId="20577"/>
        <pc:sldMkLst>
          <pc:docMk/>
          <pc:sldMk cId="0" sldId="11088999"/>
        </pc:sldMkLst>
        <pc:spChg chg="mod">
          <ac:chgData name="宙 周" userId="850ddbd3f39c2895" providerId="LiveId" clId="{86C238FF-01D5-402B-A272-9463E535836A}" dt="2025-11-30T11:53:41.348" v="1403" actId="20577"/>
          <ac:spMkLst>
            <pc:docMk/>
            <pc:sldMk cId="0" sldId="11088999"/>
            <ac:spMk id="40" creationId="{00000000-0000-0000-0000-000000000000}"/>
          </ac:spMkLst>
        </pc:spChg>
      </pc:sldChg>
      <pc:sldChg chg="modSp mod ord">
        <pc:chgData name="宙 周" userId="850ddbd3f39c2895" providerId="LiveId" clId="{86C238FF-01D5-402B-A272-9463E535836A}" dt="2025-11-30T11:59:56.669" v="1532" actId="14100"/>
        <pc:sldMkLst>
          <pc:docMk/>
          <pc:sldMk cId="0" sldId="11089000"/>
        </pc:sldMkLst>
        <pc:spChg chg="mod">
          <ac:chgData name="宙 周" userId="850ddbd3f39c2895" providerId="LiveId" clId="{86C238FF-01D5-402B-A272-9463E535836A}" dt="2025-11-30T11:59:56.669" v="1532" actId="14100"/>
          <ac:spMkLst>
            <pc:docMk/>
            <pc:sldMk cId="0" sldId="11089000"/>
            <ac:spMk id="40" creationId="{00000000-0000-0000-0000-000000000000}"/>
          </ac:spMkLst>
        </pc:spChg>
      </pc:sldChg>
      <pc:sldChg chg="delSp modSp mod">
        <pc:chgData name="宙 周" userId="850ddbd3f39c2895" providerId="LiveId" clId="{86C238FF-01D5-402B-A272-9463E535836A}" dt="2025-12-02T01:19:56.583" v="4777" actId="1076"/>
        <pc:sldMkLst>
          <pc:docMk/>
          <pc:sldMk cId="0" sldId="11089001"/>
        </pc:sldMkLst>
        <pc:spChg chg="mod">
          <ac:chgData name="宙 周" userId="850ddbd3f39c2895" providerId="LiveId" clId="{86C238FF-01D5-402B-A272-9463E535836A}" dt="2025-12-02T01:19:56.583" v="4777" actId="1076"/>
          <ac:spMkLst>
            <pc:docMk/>
            <pc:sldMk cId="0" sldId="11089001"/>
            <ac:spMk id="28674" creationId="{00000000-0000-0000-0000-000000000000}"/>
          </ac:spMkLst>
        </pc:spChg>
        <pc:spChg chg="mod">
          <ac:chgData name="宙 周" userId="850ddbd3f39c2895" providerId="LiveId" clId="{86C238FF-01D5-402B-A272-9463E535836A}" dt="2025-12-02T01:19:47.782" v="4774"/>
          <ac:spMkLst>
            <pc:docMk/>
            <pc:sldMk cId="0" sldId="11089001"/>
            <ac:spMk id="28676" creationId="{00000000-0000-0000-0000-000000000000}"/>
          </ac:spMkLst>
        </pc:spChg>
        <pc:spChg chg="del mod">
          <ac:chgData name="宙 周" userId="850ddbd3f39c2895" providerId="LiveId" clId="{86C238FF-01D5-402B-A272-9463E535836A}" dt="2025-12-02T01:19:53.581" v="4775" actId="478"/>
          <ac:spMkLst>
            <pc:docMk/>
            <pc:sldMk cId="0" sldId="11089001"/>
            <ac:spMk id="28677" creationId="{00000000-0000-0000-0000-000000000000}"/>
          </ac:spMkLst>
        </pc:spChg>
      </pc:sldChg>
      <pc:sldChg chg="modSp mod">
        <pc:chgData name="宙 周" userId="850ddbd3f39c2895" providerId="LiveId" clId="{86C238FF-01D5-402B-A272-9463E535836A}" dt="2025-12-02T01:46:03.296" v="4873" actId="1076"/>
        <pc:sldMkLst>
          <pc:docMk/>
          <pc:sldMk cId="0" sldId="11089002"/>
        </pc:sldMkLst>
        <pc:spChg chg="mod">
          <ac:chgData name="宙 周" userId="850ddbd3f39c2895" providerId="LiveId" clId="{86C238FF-01D5-402B-A272-9463E535836A}" dt="2025-12-02T01:46:03.296" v="4873" actId="1076"/>
          <ac:spMkLst>
            <pc:docMk/>
            <pc:sldMk cId="0" sldId="11089002"/>
            <ac:spMk id="3" creationId="{00000000-0000-0000-0000-000000000000}"/>
          </ac:spMkLst>
        </pc:spChg>
        <pc:spChg chg="mod">
          <ac:chgData name="宙 周" userId="850ddbd3f39c2895" providerId="LiveId" clId="{86C238FF-01D5-402B-A272-9463E535836A}" dt="2025-11-30T11:55:14.883" v="1450" actId="1076"/>
          <ac:spMkLst>
            <pc:docMk/>
            <pc:sldMk cId="0" sldId="11089002"/>
            <ac:spMk id="28674" creationId="{00000000-0000-0000-0000-000000000000}"/>
          </ac:spMkLst>
        </pc:spChg>
        <pc:spChg chg="mod">
          <ac:chgData name="宙 周" userId="850ddbd3f39c2895" providerId="LiveId" clId="{86C238FF-01D5-402B-A272-9463E535836A}" dt="2025-11-30T11:55:07.204" v="1446" actId="1076"/>
          <ac:spMkLst>
            <pc:docMk/>
            <pc:sldMk cId="0" sldId="11089002"/>
            <ac:spMk id="28676" creationId="{00000000-0000-0000-0000-000000000000}"/>
          </ac:spMkLst>
        </pc:spChg>
      </pc:sldChg>
      <pc:sldChg chg="addSp delSp modSp mod">
        <pc:chgData name="宙 周" userId="850ddbd3f39c2895" providerId="LiveId" clId="{86C238FF-01D5-402B-A272-9463E535836A}" dt="2025-12-01T08:28:28.715" v="2972" actId="20577"/>
        <pc:sldMkLst>
          <pc:docMk/>
          <pc:sldMk cId="0" sldId="11089003"/>
        </pc:sldMkLst>
        <pc:spChg chg="add del mod">
          <ac:chgData name="宙 周" userId="850ddbd3f39c2895" providerId="LiveId" clId="{86C238FF-01D5-402B-A272-9463E535836A}" dt="2025-12-01T08:28:28.715" v="2972" actId="20577"/>
          <ac:spMkLst>
            <pc:docMk/>
            <pc:sldMk cId="0" sldId="11089003"/>
            <ac:spMk id="40" creationId="{00000000-0000-0000-0000-000000000000}"/>
          </ac:spMkLst>
        </pc:spChg>
      </pc:sldChg>
      <pc:sldChg chg="del">
        <pc:chgData name="宙 周" userId="850ddbd3f39c2895" providerId="LiveId" clId="{86C238FF-01D5-402B-A272-9463E535836A}" dt="2025-12-01T08:26:01.783" v="2931" actId="47"/>
        <pc:sldMkLst>
          <pc:docMk/>
          <pc:sldMk cId="2906245419" sldId="11089018"/>
        </pc:sldMkLst>
      </pc:sldChg>
      <pc:sldChg chg="del">
        <pc:chgData name="宙 周" userId="850ddbd3f39c2895" providerId="LiveId" clId="{86C238FF-01D5-402B-A272-9463E535836A}" dt="2025-12-01T08:27:35.536" v="2932" actId="47"/>
        <pc:sldMkLst>
          <pc:docMk/>
          <pc:sldMk cId="2997583279" sldId="11089020"/>
        </pc:sldMkLst>
      </pc:sldChg>
      <pc:sldChg chg="del">
        <pc:chgData name="宙 周" userId="850ddbd3f39c2895" providerId="LiveId" clId="{86C238FF-01D5-402B-A272-9463E535836A}" dt="2025-12-01T08:27:37.146" v="2933" actId="47"/>
        <pc:sldMkLst>
          <pc:docMk/>
          <pc:sldMk cId="3786323836" sldId="11089021"/>
        </pc:sldMkLst>
      </pc:sldChg>
      <pc:sldChg chg="del">
        <pc:chgData name="宙 周" userId="850ddbd3f39c2895" providerId="LiveId" clId="{86C238FF-01D5-402B-A272-9463E535836A}" dt="2025-12-01T08:27:52.456" v="2936" actId="47"/>
        <pc:sldMkLst>
          <pc:docMk/>
          <pc:sldMk cId="2756620468" sldId="11089022"/>
        </pc:sldMkLst>
      </pc:sldChg>
      <pc:sldChg chg="del">
        <pc:chgData name="宙 周" userId="850ddbd3f39c2895" providerId="LiveId" clId="{86C238FF-01D5-402B-A272-9463E535836A}" dt="2025-12-01T08:27:52.456" v="2936" actId="47"/>
        <pc:sldMkLst>
          <pc:docMk/>
          <pc:sldMk cId="301564694" sldId="11089023"/>
        </pc:sldMkLst>
      </pc:sldChg>
      <pc:sldChg chg="del">
        <pc:chgData name="宙 周" userId="850ddbd3f39c2895" providerId="LiveId" clId="{86C238FF-01D5-402B-A272-9463E535836A}" dt="2025-12-01T08:27:52.456" v="2936" actId="47"/>
        <pc:sldMkLst>
          <pc:docMk/>
          <pc:sldMk cId="2847092389" sldId="11089024"/>
        </pc:sldMkLst>
      </pc:sldChg>
      <pc:sldChg chg="del">
        <pc:chgData name="宙 周" userId="850ddbd3f39c2895" providerId="LiveId" clId="{86C238FF-01D5-402B-A272-9463E535836A}" dt="2025-12-01T08:27:52.456" v="2936" actId="47"/>
        <pc:sldMkLst>
          <pc:docMk/>
          <pc:sldMk cId="655888963" sldId="11089026"/>
        </pc:sldMkLst>
      </pc:sldChg>
      <pc:sldChg chg="del">
        <pc:chgData name="宙 周" userId="850ddbd3f39c2895" providerId="LiveId" clId="{86C238FF-01D5-402B-A272-9463E535836A}" dt="2025-12-01T08:27:52.456" v="2936" actId="47"/>
        <pc:sldMkLst>
          <pc:docMk/>
          <pc:sldMk cId="3259118740" sldId="11089027"/>
        </pc:sldMkLst>
      </pc:sldChg>
      <pc:sldChg chg="del">
        <pc:chgData name="宙 周" userId="850ddbd3f39c2895" providerId="LiveId" clId="{86C238FF-01D5-402B-A272-9463E535836A}" dt="2025-12-01T08:27:52.456" v="2936" actId="47"/>
        <pc:sldMkLst>
          <pc:docMk/>
          <pc:sldMk cId="3216631426" sldId="11089028"/>
        </pc:sldMkLst>
      </pc:sldChg>
      <pc:sldChg chg="del">
        <pc:chgData name="宙 周" userId="850ddbd3f39c2895" providerId="LiveId" clId="{86C238FF-01D5-402B-A272-9463E535836A}" dt="2025-12-01T08:27:52.456" v="2936" actId="47"/>
        <pc:sldMkLst>
          <pc:docMk/>
          <pc:sldMk cId="1472495021" sldId="11089029"/>
        </pc:sldMkLst>
      </pc:sldChg>
      <pc:sldChg chg="addSp delSp modSp mod">
        <pc:chgData name="宙 周" userId="850ddbd3f39c2895" providerId="LiveId" clId="{86C238FF-01D5-402B-A272-9463E535836A}" dt="2025-12-01T12:37:13.336" v="4084" actId="1076"/>
        <pc:sldMkLst>
          <pc:docMk/>
          <pc:sldMk cId="2849657757" sldId="11089030"/>
        </pc:sldMkLst>
        <pc:spChg chg="mod">
          <ac:chgData name="宙 周" userId="850ddbd3f39c2895" providerId="LiveId" clId="{86C238FF-01D5-402B-A272-9463E535836A}" dt="2025-12-01T08:28:36.787" v="2985" actId="20577"/>
          <ac:spMkLst>
            <pc:docMk/>
            <pc:sldMk cId="2849657757" sldId="11089030"/>
            <ac:spMk id="5" creationId="{E4AA9DDE-A50C-BE4B-0BCD-9F38E786DEDA}"/>
          </ac:spMkLst>
        </pc:spChg>
        <pc:spChg chg="add mod">
          <ac:chgData name="宙 周" userId="850ddbd3f39c2895" providerId="LiveId" clId="{86C238FF-01D5-402B-A272-9463E535836A}" dt="2025-12-01T12:37:13.336" v="4084" actId="1076"/>
          <ac:spMkLst>
            <pc:docMk/>
            <pc:sldMk cId="2849657757" sldId="11089030"/>
            <ac:spMk id="9" creationId="{0855206B-5E54-8EA2-6E72-96A67B85E98C}"/>
          </ac:spMkLst>
        </pc:spChg>
        <pc:picChg chg="del">
          <ac:chgData name="宙 周" userId="850ddbd3f39c2895" providerId="LiveId" clId="{86C238FF-01D5-402B-A272-9463E535836A}" dt="2025-12-01T08:28:41.251" v="2986" actId="478"/>
          <ac:picMkLst>
            <pc:docMk/>
            <pc:sldMk cId="2849657757" sldId="11089030"/>
            <ac:picMk id="7" creationId="{2596F8ED-6828-9A49-9ECB-D4FCFB2A132E}"/>
          </ac:picMkLst>
        </pc:picChg>
        <pc:picChg chg="del">
          <ac:chgData name="宙 周" userId="850ddbd3f39c2895" providerId="LiveId" clId="{86C238FF-01D5-402B-A272-9463E535836A}" dt="2025-12-01T08:28:54.338" v="2987" actId="478"/>
          <ac:picMkLst>
            <pc:docMk/>
            <pc:sldMk cId="2849657757" sldId="11089030"/>
            <ac:picMk id="13" creationId="{07FB9BBE-917E-4430-E167-34FA93EDE193}"/>
          </ac:picMkLst>
        </pc:picChg>
        <pc:picChg chg="add mod">
          <ac:chgData name="宙 周" userId="850ddbd3f39c2895" providerId="LiveId" clId="{86C238FF-01D5-402B-A272-9463E535836A}" dt="2025-12-01T12:34:14.705" v="4079" actId="1076"/>
          <ac:picMkLst>
            <pc:docMk/>
            <pc:sldMk cId="2849657757" sldId="11089030"/>
            <ac:picMk id="2050" creationId="{760958BE-A99F-97C0-1978-8AFF4E238AB3}"/>
          </ac:picMkLst>
        </pc:picChg>
        <pc:picChg chg="add mod">
          <ac:chgData name="宙 周" userId="850ddbd3f39c2895" providerId="LiveId" clId="{86C238FF-01D5-402B-A272-9463E535836A}" dt="2025-12-01T12:36:19.907" v="4081" actId="1076"/>
          <ac:picMkLst>
            <pc:docMk/>
            <pc:sldMk cId="2849657757" sldId="11089030"/>
            <ac:picMk id="2052" creationId="{06F18DCF-BEB6-9BA6-F068-76123183076A}"/>
          </ac:picMkLst>
        </pc:picChg>
      </pc:sldChg>
      <pc:sldChg chg="addSp delSp modSp mod">
        <pc:chgData name="宙 周" userId="850ddbd3f39c2895" providerId="LiveId" clId="{86C238FF-01D5-402B-A272-9463E535836A}" dt="2025-12-01T12:40:21.546" v="4113" actId="14100"/>
        <pc:sldMkLst>
          <pc:docMk/>
          <pc:sldMk cId="1902365137" sldId="11089031"/>
        </pc:sldMkLst>
        <pc:spChg chg="add mod">
          <ac:chgData name="宙 周" userId="850ddbd3f39c2895" providerId="LiveId" clId="{86C238FF-01D5-402B-A272-9463E535836A}" dt="2025-12-01T12:39:26.850" v="4088" actId="14100"/>
          <ac:spMkLst>
            <pc:docMk/>
            <pc:sldMk cId="1902365137" sldId="11089031"/>
            <ac:spMk id="4" creationId="{EAB27A34-67EB-3E24-0920-9751452642CF}"/>
          </ac:spMkLst>
        </pc:spChg>
        <pc:spChg chg="mod">
          <ac:chgData name="宙 周" userId="850ddbd3f39c2895" providerId="LiveId" clId="{86C238FF-01D5-402B-A272-9463E535836A}" dt="2025-12-01T12:40:07.073" v="4110" actId="20577"/>
          <ac:spMkLst>
            <pc:docMk/>
            <pc:sldMk cId="1902365137" sldId="11089031"/>
            <ac:spMk id="5" creationId="{15164EBE-D270-2394-CE40-AC8A63A7E936}"/>
          </ac:spMkLst>
        </pc:spChg>
        <pc:grpChg chg="mod">
          <ac:chgData name="宙 周" userId="850ddbd3f39c2895" providerId="LiveId" clId="{86C238FF-01D5-402B-A272-9463E535836A}" dt="2025-12-01T12:40:21.546" v="4113" actId="14100"/>
          <ac:grpSpMkLst>
            <pc:docMk/>
            <pc:sldMk cId="1902365137" sldId="11089031"/>
            <ac:grpSpMk id="2" creationId="{E449BB51-2CA9-40F3-7CE3-EA0D8B89CC98}"/>
          </ac:grpSpMkLst>
        </pc:grpChg>
        <pc:picChg chg="del">
          <ac:chgData name="宙 周" userId="850ddbd3f39c2895" providerId="LiveId" clId="{86C238FF-01D5-402B-A272-9463E535836A}" dt="2025-12-01T12:39:20.348" v="4085" actId="478"/>
          <ac:picMkLst>
            <pc:docMk/>
            <pc:sldMk cId="1902365137" sldId="11089031"/>
            <ac:picMk id="7" creationId="{4EA2BFD7-F2B8-950F-3782-CF6CFA5706AD}"/>
          </ac:picMkLst>
        </pc:picChg>
        <pc:picChg chg="del">
          <ac:chgData name="宙 周" userId="850ddbd3f39c2895" providerId="LiveId" clId="{86C238FF-01D5-402B-A272-9463E535836A}" dt="2025-12-01T12:39:21.846" v="4086" actId="478"/>
          <ac:picMkLst>
            <pc:docMk/>
            <pc:sldMk cId="1902365137" sldId="11089031"/>
            <ac:picMk id="9" creationId="{B5302C87-3D0D-11C7-9626-157171A16BC9}"/>
          </ac:picMkLst>
        </pc:picChg>
        <pc:picChg chg="add mod">
          <ac:chgData name="宙 周" userId="850ddbd3f39c2895" providerId="LiveId" clId="{86C238FF-01D5-402B-A272-9463E535836A}" dt="2025-12-01T12:39:56.185" v="4091" actId="1076"/>
          <ac:picMkLst>
            <pc:docMk/>
            <pc:sldMk cId="1902365137" sldId="11089031"/>
            <ac:picMk id="12292" creationId="{425AE12B-889C-9215-6C50-84D731CE21F4}"/>
          </ac:picMkLst>
        </pc:picChg>
      </pc:sldChg>
      <pc:sldChg chg="del">
        <pc:chgData name="宙 周" userId="850ddbd3f39c2895" providerId="LiveId" clId="{86C238FF-01D5-402B-A272-9463E535836A}" dt="2025-12-01T12:40:36.894" v="4114" actId="47"/>
        <pc:sldMkLst>
          <pc:docMk/>
          <pc:sldMk cId="2371789649" sldId="11089032"/>
        </pc:sldMkLst>
      </pc:sldChg>
      <pc:sldChg chg="del">
        <pc:chgData name="宙 周" userId="850ddbd3f39c2895" providerId="LiveId" clId="{86C238FF-01D5-402B-A272-9463E535836A}" dt="2025-12-01T12:40:59.980" v="4117" actId="47"/>
        <pc:sldMkLst>
          <pc:docMk/>
          <pc:sldMk cId="572224359" sldId="11089033"/>
        </pc:sldMkLst>
      </pc:sldChg>
      <pc:sldChg chg="addSp delSp modSp mod">
        <pc:chgData name="宙 周" userId="850ddbd3f39c2895" providerId="LiveId" clId="{86C238FF-01D5-402B-A272-9463E535836A}" dt="2025-12-02T00:49:59.740" v="4503" actId="1076"/>
        <pc:sldMkLst>
          <pc:docMk/>
          <pc:sldMk cId="546658701" sldId="11089034"/>
        </pc:sldMkLst>
        <pc:spChg chg="mod">
          <ac:chgData name="宙 周" userId="850ddbd3f39c2895" providerId="LiveId" clId="{86C238FF-01D5-402B-A272-9463E535836A}" dt="2025-12-02T00:47:31.513" v="4430" actId="1076"/>
          <ac:spMkLst>
            <pc:docMk/>
            <pc:sldMk cId="546658701" sldId="11089034"/>
            <ac:spMk id="5" creationId="{763A220B-377B-A557-309E-DC321B8B3B4D}"/>
          </ac:spMkLst>
        </pc:spChg>
        <pc:spChg chg="del">
          <ac:chgData name="宙 周" userId="850ddbd3f39c2895" providerId="LiveId" clId="{86C238FF-01D5-402B-A272-9463E535836A}" dt="2025-12-02T00:24:44.786" v="4418" actId="478"/>
          <ac:spMkLst>
            <pc:docMk/>
            <pc:sldMk cId="546658701" sldId="11089034"/>
            <ac:spMk id="8" creationId="{2FFBCF84-18D8-5158-CF27-20543D03083B}"/>
          </ac:spMkLst>
        </pc:spChg>
        <pc:picChg chg="del">
          <ac:chgData name="宙 周" userId="850ddbd3f39c2895" providerId="LiveId" clId="{86C238FF-01D5-402B-A272-9463E535836A}" dt="2025-12-02T00:24:51.539" v="4419" actId="478"/>
          <ac:picMkLst>
            <pc:docMk/>
            <pc:sldMk cId="546658701" sldId="11089034"/>
            <ac:picMk id="7" creationId="{3D7D106A-B21A-F8E4-4771-281BE53D2AF1}"/>
          </ac:picMkLst>
        </pc:picChg>
        <pc:picChg chg="del">
          <ac:chgData name="宙 周" userId="850ddbd3f39c2895" providerId="LiveId" clId="{86C238FF-01D5-402B-A272-9463E535836A}" dt="2025-12-02T00:24:40.597" v="4416" actId="478"/>
          <ac:picMkLst>
            <pc:docMk/>
            <pc:sldMk cId="546658701" sldId="11089034"/>
            <ac:picMk id="9" creationId="{B3DBB3C2-9A7D-A445-D3EA-67F41EF6A0F0}"/>
          </ac:picMkLst>
        </pc:picChg>
        <pc:picChg chg="add del mod">
          <ac:chgData name="宙 周" userId="850ddbd3f39c2895" providerId="LiveId" clId="{86C238FF-01D5-402B-A272-9463E535836A}" dt="2025-12-02T00:49:44.932" v="4494" actId="478"/>
          <ac:picMkLst>
            <pc:docMk/>
            <pc:sldMk cId="546658701" sldId="11089034"/>
            <ac:picMk id="10" creationId="{7591C067-0E40-4BA0-EA80-116738DD9B2C}"/>
          </ac:picMkLst>
        </pc:picChg>
        <pc:picChg chg="del">
          <ac:chgData name="宙 周" userId="850ddbd3f39c2895" providerId="LiveId" clId="{86C238FF-01D5-402B-A272-9463E535836A}" dt="2025-12-02T00:24:42.093" v="4417" actId="478"/>
          <ac:picMkLst>
            <pc:docMk/>
            <pc:sldMk cId="546658701" sldId="11089034"/>
            <ac:picMk id="11" creationId="{5637B4C3-B556-16D1-CBE1-08AD4E7F1907}"/>
          </ac:picMkLst>
        </pc:picChg>
        <pc:picChg chg="add mod">
          <ac:chgData name="宙 周" userId="850ddbd3f39c2895" providerId="LiveId" clId="{86C238FF-01D5-402B-A272-9463E535836A}" dt="2025-12-02T00:49:59.740" v="4503" actId="1076"/>
          <ac:picMkLst>
            <pc:docMk/>
            <pc:sldMk cId="546658701" sldId="11089034"/>
            <ac:picMk id="16" creationId="{781B2D35-1897-18E4-0CC7-BFE512CF27D3}"/>
          </ac:picMkLst>
        </pc:picChg>
      </pc:sldChg>
      <pc:sldChg chg="addSp delSp modSp mod">
        <pc:chgData name="宙 周" userId="850ddbd3f39c2895" providerId="LiveId" clId="{86C238FF-01D5-402B-A272-9463E535836A}" dt="2025-12-02T00:54:51.696" v="4537" actId="21"/>
        <pc:sldMkLst>
          <pc:docMk/>
          <pc:sldMk cId="4000954472" sldId="11089035"/>
        </pc:sldMkLst>
        <pc:spChg chg="mod">
          <ac:chgData name="宙 周" userId="850ddbd3f39c2895" providerId="LiveId" clId="{86C238FF-01D5-402B-A272-9463E535836A}" dt="2025-12-02T00:50:05.318" v="4506"/>
          <ac:spMkLst>
            <pc:docMk/>
            <pc:sldMk cId="4000954472" sldId="11089035"/>
            <ac:spMk id="5" creationId="{A2B179C4-A08F-B951-80A2-012FCB406DCA}"/>
          </ac:spMkLst>
        </pc:spChg>
        <pc:spChg chg="del mod">
          <ac:chgData name="宙 周" userId="850ddbd3f39c2895" providerId="LiveId" clId="{86C238FF-01D5-402B-A272-9463E535836A}" dt="2025-12-02T00:47:57.614" v="4487" actId="478"/>
          <ac:spMkLst>
            <pc:docMk/>
            <pc:sldMk cId="4000954472" sldId="11089035"/>
            <ac:spMk id="8" creationId="{63639882-B506-6F4B-4C70-D3972DB7948B}"/>
          </ac:spMkLst>
        </pc:spChg>
        <pc:spChg chg="add mod">
          <ac:chgData name="宙 周" userId="850ddbd3f39c2895" providerId="LiveId" clId="{86C238FF-01D5-402B-A272-9463E535836A}" dt="2025-12-02T00:51:43.057" v="4508" actId="1076"/>
          <ac:spMkLst>
            <pc:docMk/>
            <pc:sldMk cId="4000954472" sldId="11089035"/>
            <ac:spMk id="10" creationId="{F0B304C8-8979-48F1-0F08-F0A5C970ADAC}"/>
          </ac:spMkLst>
        </pc:spChg>
        <pc:grpChg chg="mod">
          <ac:chgData name="宙 周" userId="850ddbd3f39c2895" providerId="LiveId" clId="{86C238FF-01D5-402B-A272-9463E535836A}" dt="2025-12-02T00:48:12.198" v="4493" actId="14100"/>
          <ac:grpSpMkLst>
            <pc:docMk/>
            <pc:sldMk cId="4000954472" sldId="11089035"/>
            <ac:grpSpMk id="2" creationId="{507E77A6-CF7E-A34B-0B4F-EEF75F221642}"/>
          </ac:grpSpMkLst>
        </pc:grpChg>
        <pc:picChg chg="del">
          <ac:chgData name="宙 周" userId="850ddbd3f39c2895" providerId="LiveId" clId="{86C238FF-01D5-402B-A272-9463E535836A}" dt="2025-12-02T00:54:51.696" v="4537" actId="21"/>
          <ac:picMkLst>
            <pc:docMk/>
            <pc:sldMk cId="4000954472" sldId="11089035"/>
            <ac:picMk id="7" creationId="{9A9809E2-7AAA-3D02-9FBE-8F89BEAD99AF}"/>
          </ac:picMkLst>
        </pc:picChg>
        <pc:picChg chg="del">
          <ac:chgData name="宙 周" userId="850ddbd3f39c2895" providerId="LiveId" clId="{86C238FF-01D5-402B-A272-9463E535836A}" dt="2025-12-02T00:48:02.090" v="4489" actId="478"/>
          <ac:picMkLst>
            <pc:docMk/>
            <pc:sldMk cId="4000954472" sldId="11089035"/>
            <ac:picMk id="9" creationId="{4F46C0A3-CA04-79ED-B75A-EA360A08DC07}"/>
          </ac:picMkLst>
        </pc:picChg>
        <pc:picChg chg="del">
          <ac:chgData name="宙 周" userId="850ddbd3f39c2895" providerId="LiveId" clId="{86C238FF-01D5-402B-A272-9463E535836A}" dt="2025-12-02T00:48:00.441" v="4488" actId="478"/>
          <ac:picMkLst>
            <pc:docMk/>
            <pc:sldMk cId="4000954472" sldId="11089035"/>
            <ac:picMk id="11" creationId="{4B363E66-9D7D-1EF2-07C4-516915AD8DAA}"/>
          </ac:picMkLst>
        </pc:picChg>
        <pc:picChg chg="add mod">
          <ac:chgData name="宙 周" userId="850ddbd3f39c2895" providerId="LiveId" clId="{86C238FF-01D5-402B-A272-9463E535836A}" dt="2025-12-02T00:52:21.275" v="4510" actId="1076"/>
          <ac:picMkLst>
            <pc:docMk/>
            <pc:sldMk cId="4000954472" sldId="11089035"/>
            <ac:picMk id="16" creationId="{BD37A7A9-9326-4438-EDFB-520A7CC2097E}"/>
          </ac:picMkLst>
        </pc:picChg>
      </pc:sldChg>
      <pc:sldChg chg="addSp delSp modSp mod">
        <pc:chgData name="宙 周" userId="850ddbd3f39c2895" providerId="LiveId" clId="{86C238FF-01D5-402B-A272-9463E535836A}" dt="2025-12-02T00:56:19.602" v="4553" actId="1076"/>
        <pc:sldMkLst>
          <pc:docMk/>
          <pc:sldMk cId="1486103959" sldId="11089036"/>
        </pc:sldMkLst>
        <pc:spChg chg="mod">
          <ac:chgData name="宙 周" userId="850ddbd3f39c2895" providerId="LiveId" clId="{86C238FF-01D5-402B-A272-9463E535836A}" dt="2025-12-02T00:53:42.790" v="4530" actId="20577"/>
          <ac:spMkLst>
            <pc:docMk/>
            <pc:sldMk cId="1486103959" sldId="11089036"/>
            <ac:spMk id="5" creationId="{4DDB86EC-0308-0F5F-0927-30B9DE67E74D}"/>
          </ac:spMkLst>
        </pc:spChg>
        <pc:spChg chg="add del mod">
          <ac:chgData name="宙 周" userId="850ddbd3f39c2895" providerId="LiveId" clId="{86C238FF-01D5-402B-A272-9463E535836A}" dt="2025-12-02T00:55:15.938" v="4543" actId="478"/>
          <ac:spMkLst>
            <pc:docMk/>
            <pc:sldMk cId="1486103959" sldId="11089036"/>
            <ac:spMk id="9" creationId="{F9A0CA89-C4A5-05E0-EE3D-04566FD1921C}"/>
          </ac:spMkLst>
        </pc:spChg>
        <pc:grpChg chg="mod">
          <ac:chgData name="宙 周" userId="850ddbd3f39c2895" providerId="LiveId" clId="{86C238FF-01D5-402B-A272-9463E535836A}" dt="2025-12-02T00:53:40.921" v="4528" actId="14100"/>
          <ac:grpSpMkLst>
            <pc:docMk/>
            <pc:sldMk cId="1486103959" sldId="11089036"/>
            <ac:grpSpMk id="2" creationId="{2CB2C286-3EEC-DFDD-5ECA-ECC712E894D3}"/>
          </ac:grpSpMkLst>
        </pc:grpChg>
        <pc:picChg chg="add mod">
          <ac:chgData name="宙 周" userId="850ddbd3f39c2895" providerId="LiveId" clId="{86C238FF-01D5-402B-A272-9463E535836A}" dt="2025-12-02T00:56:19.602" v="4553" actId="1076"/>
          <ac:picMkLst>
            <pc:docMk/>
            <pc:sldMk cId="1486103959" sldId="11089036"/>
            <ac:picMk id="7" creationId="{CD5DEB00-6B04-A168-4C89-6F1AF605C3E0}"/>
          </ac:picMkLst>
        </pc:picChg>
        <pc:picChg chg="add del mod">
          <ac:chgData name="宙 周" userId="850ddbd3f39c2895" providerId="LiveId" clId="{86C238FF-01D5-402B-A272-9463E535836A}" dt="2025-12-02T00:55:04.081" v="4540" actId="478"/>
          <ac:picMkLst>
            <pc:docMk/>
            <pc:sldMk cId="1486103959" sldId="11089036"/>
            <ac:picMk id="8" creationId="{9A9809E2-7AAA-3D02-9FBE-8F89BEAD99AF}"/>
          </ac:picMkLst>
        </pc:picChg>
        <pc:picChg chg="del">
          <ac:chgData name="宙 周" userId="850ddbd3f39c2895" providerId="LiveId" clId="{86C238FF-01D5-402B-A272-9463E535836A}" dt="2025-12-02T00:53:45.644" v="4531" actId="478"/>
          <ac:picMkLst>
            <pc:docMk/>
            <pc:sldMk cId="1486103959" sldId="11089036"/>
            <ac:picMk id="10" creationId="{6A7DDF26-1880-C942-D72C-A525A7AB2E68}"/>
          </ac:picMkLst>
        </pc:picChg>
        <pc:picChg chg="del">
          <ac:chgData name="宙 周" userId="850ddbd3f39c2895" providerId="LiveId" clId="{86C238FF-01D5-402B-A272-9463E535836A}" dt="2025-12-02T00:53:48.840" v="4533" actId="478"/>
          <ac:picMkLst>
            <pc:docMk/>
            <pc:sldMk cId="1486103959" sldId="11089036"/>
            <ac:picMk id="16" creationId="{8D9EB9BD-0352-9045-00DE-17492928413C}"/>
          </ac:picMkLst>
        </pc:picChg>
        <pc:picChg chg="del">
          <ac:chgData name="宙 周" userId="850ddbd3f39c2895" providerId="LiveId" clId="{86C238FF-01D5-402B-A272-9463E535836A}" dt="2025-12-02T00:53:47.384" v="4532" actId="478"/>
          <ac:picMkLst>
            <pc:docMk/>
            <pc:sldMk cId="1486103959" sldId="11089036"/>
            <ac:picMk id="18" creationId="{F7801167-45F4-C288-A98B-9ECDF0EAAB89}"/>
          </ac:picMkLst>
        </pc:picChg>
        <pc:picChg chg="add mod">
          <ac:chgData name="宙 周" userId="850ddbd3f39c2895" providerId="LiveId" clId="{86C238FF-01D5-402B-A272-9463E535836A}" dt="2025-12-02T00:55:43.167" v="4552" actId="1076"/>
          <ac:picMkLst>
            <pc:docMk/>
            <pc:sldMk cId="1486103959" sldId="11089036"/>
            <ac:picMk id="1026" creationId="{78F61822-0340-6585-4B2E-655F6BF281E7}"/>
          </ac:picMkLst>
        </pc:picChg>
      </pc:sldChg>
      <pc:sldChg chg="del">
        <pc:chgData name="宙 周" userId="850ddbd3f39c2895" providerId="LiveId" clId="{86C238FF-01D5-402B-A272-9463E535836A}" dt="2025-12-02T00:57:21.317" v="4594" actId="47"/>
        <pc:sldMkLst>
          <pc:docMk/>
          <pc:sldMk cId="3352654054" sldId="11089039"/>
        </pc:sldMkLst>
      </pc:sldChg>
      <pc:sldChg chg="del">
        <pc:chgData name="宙 周" userId="850ddbd3f39c2895" providerId="LiveId" clId="{86C238FF-01D5-402B-A272-9463E535836A}" dt="2025-12-02T00:57:23.137" v="4595" actId="47"/>
        <pc:sldMkLst>
          <pc:docMk/>
          <pc:sldMk cId="930952058" sldId="11089040"/>
        </pc:sldMkLst>
      </pc:sldChg>
      <pc:sldChg chg="del">
        <pc:chgData name="宙 周" userId="850ddbd3f39c2895" providerId="LiveId" clId="{86C238FF-01D5-402B-A272-9463E535836A}" dt="2025-12-02T00:57:24.738" v="4596" actId="47"/>
        <pc:sldMkLst>
          <pc:docMk/>
          <pc:sldMk cId="3635241525" sldId="11089041"/>
        </pc:sldMkLst>
      </pc:sldChg>
      <pc:sldChg chg="del">
        <pc:chgData name="宙 周" userId="850ddbd3f39c2895" providerId="LiveId" clId="{86C238FF-01D5-402B-A272-9463E535836A}" dt="2025-12-02T00:57:25.920" v="4597" actId="47"/>
        <pc:sldMkLst>
          <pc:docMk/>
          <pc:sldMk cId="785721381" sldId="11089042"/>
        </pc:sldMkLst>
      </pc:sldChg>
      <pc:sldChg chg="del">
        <pc:chgData name="宙 周" userId="850ddbd3f39c2895" providerId="LiveId" clId="{86C238FF-01D5-402B-A272-9463E535836A}" dt="2025-12-02T00:57:27.363" v="4598" actId="47"/>
        <pc:sldMkLst>
          <pc:docMk/>
          <pc:sldMk cId="39823842" sldId="11089043"/>
        </pc:sldMkLst>
      </pc:sldChg>
      <pc:sldChg chg="del">
        <pc:chgData name="宙 周" userId="850ddbd3f39c2895" providerId="LiveId" clId="{86C238FF-01D5-402B-A272-9463E535836A}" dt="2025-12-02T00:57:28.304" v="4599" actId="47"/>
        <pc:sldMkLst>
          <pc:docMk/>
          <pc:sldMk cId="2064763373" sldId="11089044"/>
        </pc:sldMkLst>
      </pc:sldChg>
      <pc:sldChg chg="del">
        <pc:chgData name="宙 周" userId="850ddbd3f39c2895" providerId="LiveId" clId="{86C238FF-01D5-402B-A272-9463E535836A}" dt="2025-12-02T00:57:29.696" v="4600" actId="47"/>
        <pc:sldMkLst>
          <pc:docMk/>
          <pc:sldMk cId="3399169373" sldId="11089045"/>
        </pc:sldMkLst>
      </pc:sldChg>
      <pc:sldChg chg="addSp delSp modSp mod">
        <pc:chgData name="宙 周" userId="850ddbd3f39c2895" providerId="LiveId" clId="{86C238FF-01D5-402B-A272-9463E535836A}" dt="2025-12-02T01:07:15.482" v="4647" actId="1076"/>
        <pc:sldMkLst>
          <pc:docMk/>
          <pc:sldMk cId="3271647998" sldId="11089046"/>
        </pc:sldMkLst>
        <pc:spChg chg="mod">
          <ac:chgData name="宙 周" userId="850ddbd3f39c2895" providerId="LiveId" clId="{86C238FF-01D5-402B-A272-9463E535836A}" dt="2025-12-02T01:03:59.172" v="4633" actId="20577"/>
          <ac:spMkLst>
            <pc:docMk/>
            <pc:sldMk cId="3271647998" sldId="11089046"/>
            <ac:spMk id="5" creationId="{3C436BC9-24F3-C90E-DED6-0B5AD20C7764}"/>
          </ac:spMkLst>
        </pc:spChg>
        <pc:spChg chg="add mod">
          <ac:chgData name="宙 周" userId="850ddbd3f39c2895" providerId="LiveId" clId="{86C238FF-01D5-402B-A272-9463E535836A}" dt="2025-12-02T01:06:24.509" v="4643" actId="1076"/>
          <ac:spMkLst>
            <pc:docMk/>
            <pc:sldMk cId="3271647998" sldId="11089046"/>
            <ac:spMk id="7" creationId="{1048E797-10AB-C112-7D98-F6E0CC8C8CB4}"/>
          </ac:spMkLst>
        </pc:spChg>
        <pc:spChg chg="add mod">
          <ac:chgData name="宙 周" userId="850ddbd3f39c2895" providerId="LiveId" clId="{86C238FF-01D5-402B-A272-9463E535836A}" dt="2025-12-02T01:07:15.482" v="4647" actId="1076"/>
          <ac:spMkLst>
            <pc:docMk/>
            <pc:sldMk cId="3271647998" sldId="11089046"/>
            <ac:spMk id="13" creationId="{B40E3463-7DD1-35C4-BF5E-8CF3A6C54925}"/>
          </ac:spMkLst>
        </pc:spChg>
        <pc:picChg chg="add mod">
          <ac:chgData name="宙 周" userId="850ddbd3f39c2895" providerId="LiveId" clId="{86C238FF-01D5-402B-A272-9463E535836A}" dt="2025-12-02T01:06:33.660" v="4645" actId="1076"/>
          <ac:picMkLst>
            <pc:docMk/>
            <pc:sldMk cId="3271647998" sldId="11089046"/>
            <ac:picMk id="10" creationId="{EEBE3542-6243-F973-9C25-E5B0B68E8431}"/>
          </ac:picMkLst>
        </pc:picChg>
        <pc:picChg chg="del">
          <ac:chgData name="宙 周" userId="850ddbd3f39c2895" providerId="LiveId" clId="{86C238FF-01D5-402B-A272-9463E535836A}" dt="2025-12-02T00:57:50.494" v="4612" actId="478"/>
          <ac:picMkLst>
            <pc:docMk/>
            <pc:sldMk cId="3271647998" sldId="11089046"/>
            <ac:picMk id="19" creationId="{3746DE54-98AD-B2C7-5361-A1D9E40AB73E}"/>
          </ac:picMkLst>
        </pc:picChg>
        <pc:picChg chg="del">
          <ac:chgData name="宙 周" userId="850ddbd3f39c2895" providerId="LiveId" clId="{86C238FF-01D5-402B-A272-9463E535836A}" dt="2025-12-02T00:57:55.472" v="4614" actId="478"/>
          <ac:picMkLst>
            <pc:docMk/>
            <pc:sldMk cId="3271647998" sldId="11089046"/>
            <ac:picMk id="21" creationId="{A46825D5-A415-B013-F6DF-F2E76754B7FF}"/>
          </ac:picMkLst>
        </pc:picChg>
        <pc:picChg chg="del">
          <ac:chgData name="宙 周" userId="850ddbd3f39c2895" providerId="LiveId" clId="{86C238FF-01D5-402B-A272-9463E535836A}" dt="2025-12-02T00:57:53.723" v="4613" actId="478"/>
          <ac:picMkLst>
            <pc:docMk/>
            <pc:sldMk cId="3271647998" sldId="11089046"/>
            <ac:picMk id="23" creationId="{C3D4F3C1-0D05-CBB7-0D75-53C5E8483B7A}"/>
          </ac:picMkLst>
        </pc:picChg>
        <pc:picChg chg="del">
          <ac:chgData name="宙 周" userId="850ddbd3f39c2895" providerId="LiveId" clId="{86C238FF-01D5-402B-A272-9463E535836A}" dt="2025-12-02T00:57:56.831" v="4615" actId="478"/>
          <ac:picMkLst>
            <pc:docMk/>
            <pc:sldMk cId="3271647998" sldId="11089046"/>
            <ac:picMk id="25" creationId="{DA855D6F-878B-DC14-FFAF-234358034613}"/>
          </ac:picMkLst>
        </pc:picChg>
      </pc:sldChg>
      <pc:sldChg chg="addSp delSp modSp add mod">
        <pc:chgData name="宙 周" userId="850ddbd3f39c2895" providerId="LiveId" clId="{86C238FF-01D5-402B-A272-9463E535836A}" dt="2025-11-30T11:53:23.165" v="1379" actId="478"/>
        <pc:sldMkLst>
          <pc:docMk/>
          <pc:sldMk cId="2659490646" sldId="11089048"/>
        </pc:sldMkLst>
        <pc:picChg chg="mod">
          <ac:chgData name="宙 周" userId="850ddbd3f39c2895" providerId="LiveId" clId="{86C238FF-01D5-402B-A272-9463E535836A}" dt="2025-11-30T11:39:56.241" v="1132" actId="1076"/>
          <ac:picMkLst>
            <pc:docMk/>
            <pc:sldMk cId="2659490646" sldId="11089048"/>
            <ac:picMk id="1026" creationId="{FCC038E0-C05A-6DB7-B964-90E95E3C5B33}"/>
          </ac:picMkLst>
        </pc:picChg>
        <pc:picChg chg="add mod">
          <ac:chgData name="宙 周" userId="850ddbd3f39c2895" providerId="LiveId" clId="{86C238FF-01D5-402B-A272-9463E535836A}" dt="2025-11-30T11:39:01.985" v="1120" actId="1076"/>
          <ac:picMkLst>
            <pc:docMk/>
            <pc:sldMk cId="2659490646" sldId="11089048"/>
            <ac:picMk id="2050" creationId="{A2ADD461-0FFA-DD68-3509-FAF5C0B32132}"/>
          </ac:picMkLst>
        </pc:picChg>
      </pc:sldChg>
      <pc:sldChg chg="addSp delSp modSp add mod ord">
        <pc:chgData name="宙 周" userId="850ddbd3f39c2895" providerId="LiveId" clId="{86C238FF-01D5-402B-A272-9463E535836A}" dt="2025-12-01T02:41:18.297" v="2398" actId="478"/>
        <pc:sldMkLst>
          <pc:docMk/>
          <pc:sldMk cId="2203386279" sldId="11089049"/>
        </pc:sldMkLst>
        <pc:spChg chg="add mod">
          <ac:chgData name="宙 周" userId="850ddbd3f39c2895" providerId="LiveId" clId="{86C238FF-01D5-402B-A272-9463E535836A}" dt="2025-12-01T02:06:58.657" v="1940" actId="20577"/>
          <ac:spMkLst>
            <pc:docMk/>
            <pc:sldMk cId="2203386279" sldId="11089049"/>
            <ac:spMk id="4" creationId="{57B4EF45-538F-55BA-9176-C9B05B449ACE}"/>
          </ac:spMkLst>
        </pc:spChg>
        <pc:spChg chg="mod">
          <ac:chgData name="宙 周" userId="850ddbd3f39c2895" providerId="LiveId" clId="{86C238FF-01D5-402B-A272-9463E535836A}" dt="2025-12-01T02:20:00.687" v="2297" actId="1076"/>
          <ac:spMkLst>
            <pc:docMk/>
            <pc:sldMk cId="2203386279" sldId="11089049"/>
            <ac:spMk id="5" creationId="{1606FBF1-E275-BBD3-A92B-E0124D66E4D0}"/>
          </ac:spMkLst>
        </pc:spChg>
        <pc:spChg chg="add mod">
          <ac:chgData name="宙 周" userId="850ddbd3f39c2895" providerId="LiveId" clId="{86C238FF-01D5-402B-A272-9463E535836A}" dt="2025-12-01T01:57:08.235" v="1821" actId="1076"/>
          <ac:spMkLst>
            <pc:docMk/>
            <pc:sldMk cId="2203386279" sldId="11089049"/>
            <ac:spMk id="9" creationId="{91660882-7264-889C-86E9-7631BA48A6E5}"/>
          </ac:spMkLst>
        </pc:spChg>
        <pc:spChg chg="add mod">
          <ac:chgData name="宙 周" userId="850ddbd3f39c2895" providerId="LiveId" clId="{86C238FF-01D5-402B-A272-9463E535836A}" dt="2025-11-30T11:51:38.098" v="1332" actId="1076"/>
          <ac:spMkLst>
            <pc:docMk/>
            <pc:sldMk cId="2203386279" sldId="11089049"/>
            <ac:spMk id="13" creationId="{2F6E4CBB-2D76-1CA6-984F-F618164EF7FF}"/>
          </ac:spMkLst>
        </pc:spChg>
        <pc:picChg chg="add del mod">
          <ac:chgData name="宙 周" userId="850ddbd3f39c2895" providerId="LiveId" clId="{86C238FF-01D5-402B-A272-9463E535836A}" dt="2025-12-01T02:41:18.297" v="2398" actId="478"/>
          <ac:picMkLst>
            <pc:docMk/>
            <pc:sldMk cId="2203386279" sldId="11089049"/>
            <ac:picMk id="8" creationId="{0242746E-B393-9586-6A3B-F282927A135E}"/>
          </ac:picMkLst>
        </pc:picChg>
        <pc:picChg chg="add mod">
          <ac:chgData name="宙 周" userId="850ddbd3f39c2895" providerId="LiveId" clId="{86C238FF-01D5-402B-A272-9463E535836A}" dt="2025-12-01T01:57:04.621" v="1820" actId="1076"/>
          <ac:picMkLst>
            <pc:docMk/>
            <pc:sldMk cId="2203386279" sldId="11089049"/>
            <ac:picMk id="11" creationId="{0E96675E-C362-35B8-7FA5-B4658A4CA688}"/>
          </ac:picMkLst>
        </pc:picChg>
        <pc:picChg chg="mod">
          <ac:chgData name="宙 周" userId="850ddbd3f39c2895" providerId="LiveId" clId="{86C238FF-01D5-402B-A272-9463E535836A}" dt="2025-12-01T02:05:52.597" v="1925" actId="1076"/>
          <ac:picMkLst>
            <pc:docMk/>
            <pc:sldMk cId="2203386279" sldId="11089049"/>
            <ac:picMk id="1032" creationId="{A1B8DBB6-CFBA-26FE-315D-31BE3995B475}"/>
          </ac:picMkLst>
        </pc:picChg>
        <pc:picChg chg="mod">
          <ac:chgData name="宙 周" userId="850ddbd3f39c2895" providerId="LiveId" clId="{86C238FF-01D5-402B-A272-9463E535836A}" dt="2025-12-01T02:05:56.024" v="1926" actId="1076"/>
          <ac:picMkLst>
            <pc:docMk/>
            <pc:sldMk cId="2203386279" sldId="11089049"/>
            <ac:picMk id="1034" creationId="{02221AD2-1178-F00B-B6D1-4DF446CCFC96}"/>
          </ac:picMkLst>
        </pc:picChg>
        <pc:picChg chg="add mod">
          <ac:chgData name="宙 周" userId="850ddbd3f39c2895" providerId="LiveId" clId="{86C238FF-01D5-402B-A272-9463E535836A}" dt="2025-12-01T02:05:50.115" v="1924" actId="1076"/>
          <ac:picMkLst>
            <pc:docMk/>
            <pc:sldMk cId="2203386279" sldId="11089049"/>
            <ac:picMk id="2050" creationId="{BEE1201A-CC78-3F62-E9AA-85A5EF1D2D5D}"/>
          </ac:picMkLst>
        </pc:picChg>
        <pc:picChg chg="add mod">
          <ac:chgData name="宙 周" userId="850ddbd3f39c2895" providerId="LiveId" clId="{86C238FF-01D5-402B-A272-9463E535836A}" dt="2025-11-30T11:52:47.048" v="1375" actId="1076"/>
          <ac:picMkLst>
            <pc:docMk/>
            <pc:sldMk cId="2203386279" sldId="11089049"/>
            <ac:picMk id="3074" creationId="{76E1683F-FF46-A84F-4591-C85206F457BE}"/>
          </ac:picMkLst>
        </pc:picChg>
      </pc:sldChg>
      <pc:sldChg chg="addSp delSp modSp add mod ord">
        <pc:chgData name="宙 周" userId="850ddbd3f39c2895" providerId="LiveId" clId="{86C238FF-01D5-402B-A272-9463E535836A}" dt="2025-12-01T01:32:57.930" v="1544" actId="1076"/>
        <pc:sldMkLst>
          <pc:docMk/>
          <pc:sldMk cId="1132705930" sldId="11089050"/>
        </pc:sldMkLst>
        <pc:spChg chg="mod">
          <ac:chgData name="宙 周" userId="850ddbd3f39c2895" providerId="LiveId" clId="{86C238FF-01D5-402B-A272-9463E535836A}" dt="2025-12-01T01:32:45.830" v="1542" actId="20577"/>
          <ac:spMkLst>
            <pc:docMk/>
            <pc:sldMk cId="1132705930" sldId="11089050"/>
            <ac:spMk id="5" creationId="{1E8DAFCA-13C4-F61F-4150-5B76B6E8A7CF}"/>
          </ac:spMkLst>
        </pc:spChg>
        <pc:spChg chg="add mod">
          <ac:chgData name="宙 周" userId="850ddbd3f39c2895" providerId="LiveId" clId="{86C238FF-01D5-402B-A272-9463E535836A}" dt="2025-11-30T11:57:34.323" v="1474" actId="14100"/>
          <ac:spMkLst>
            <pc:docMk/>
            <pc:sldMk cId="1132705930" sldId="11089050"/>
            <ac:spMk id="7" creationId="{4720046C-A945-105B-7114-455107506726}"/>
          </ac:spMkLst>
        </pc:spChg>
        <pc:spChg chg="add mod">
          <ac:chgData name="宙 周" userId="850ddbd3f39c2895" providerId="LiveId" clId="{86C238FF-01D5-402B-A272-9463E535836A}" dt="2025-11-30T11:58:34.565" v="1479" actId="14100"/>
          <ac:spMkLst>
            <pc:docMk/>
            <pc:sldMk cId="1132705930" sldId="11089050"/>
            <ac:spMk id="9" creationId="{618C2C40-BB6E-C629-34C7-3467BCD69384}"/>
          </ac:spMkLst>
        </pc:spChg>
        <pc:spChg chg="add mod">
          <ac:chgData name="宙 周" userId="850ddbd3f39c2895" providerId="LiveId" clId="{86C238FF-01D5-402B-A272-9463E535836A}" dt="2025-12-01T01:32:57.930" v="1544" actId="1076"/>
          <ac:spMkLst>
            <pc:docMk/>
            <pc:sldMk cId="1132705930" sldId="11089050"/>
            <ac:spMk id="13" creationId="{6BF6093A-7572-C030-C359-575A8712F57A}"/>
          </ac:spMkLst>
        </pc:spChg>
        <pc:picChg chg="add mod">
          <ac:chgData name="宙 周" userId="850ddbd3f39c2895" providerId="LiveId" clId="{86C238FF-01D5-402B-A272-9463E535836A}" dt="2025-12-01T01:32:53.477" v="1543" actId="1076"/>
          <ac:picMkLst>
            <pc:docMk/>
            <pc:sldMk cId="1132705930" sldId="11089050"/>
            <ac:picMk id="11" creationId="{867D13D3-9769-3F43-0C2F-B2AB8EC670C8}"/>
          </ac:picMkLst>
        </pc:picChg>
      </pc:sldChg>
      <pc:sldChg chg="addSp delSp modSp add mod">
        <pc:chgData name="宙 周" userId="850ddbd3f39c2895" providerId="LiveId" clId="{86C238FF-01D5-402B-A272-9463E535836A}" dt="2025-12-01T01:36:42.065" v="1575" actId="1076"/>
        <pc:sldMkLst>
          <pc:docMk/>
          <pc:sldMk cId="2426699631" sldId="11089051"/>
        </pc:sldMkLst>
        <pc:spChg chg="add mod">
          <ac:chgData name="宙 周" userId="850ddbd3f39c2895" providerId="LiveId" clId="{86C238FF-01D5-402B-A272-9463E535836A}" dt="2025-12-01T01:35:34.660" v="1559" actId="1076"/>
          <ac:spMkLst>
            <pc:docMk/>
            <pc:sldMk cId="2426699631" sldId="11089051"/>
            <ac:spMk id="7" creationId="{C2C92986-C95B-7DF9-B0BA-116D7E583AB8}"/>
          </ac:spMkLst>
        </pc:spChg>
        <pc:spChg chg="add mod">
          <ac:chgData name="宙 周" userId="850ddbd3f39c2895" providerId="LiveId" clId="{86C238FF-01D5-402B-A272-9463E535836A}" dt="2025-12-01T01:36:42.065" v="1575" actId="1076"/>
          <ac:spMkLst>
            <pc:docMk/>
            <pc:sldMk cId="2426699631" sldId="11089051"/>
            <ac:spMk id="8" creationId="{E1590BDC-3A2C-55B0-1AF6-A64D47E75BFF}"/>
          </ac:spMkLst>
        </pc:spChg>
        <pc:spChg chg="add mod">
          <ac:chgData name="宙 周" userId="850ddbd3f39c2895" providerId="LiveId" clId="{86C238FF-01D5-402B-A272-9463E535836A}" dt="2025-12-01T01:36:28.277" v="1572"/>
          <ac:spMkLst>
            <pc:docMk/>
            <pc:sldMk cId="2426699631" sldId="11089051"/>
            <ac:spMk id="9" creationId="{B9CD3B61-23C9-22BB-D368-618617615661}"/>
          </ac:spMkLst>
        </pc:spChg>
        <pc:picChg chg="add mod">
          <ac:chgData name="宙 周" userId="850ddbd3f39c2895" providerId="LiveId" clId="{86C238FF-01D5-402B-A272-9463E535836A}" dt="2025-12-01T01:35:05.937" v="1555" actId="1076"/>
          <ac:picMkLst>
            <pc:docMk/>
            <pc:sldMk cId="2426699631" sldId="11089051"/>
            <ac:picMk id="4" creationId="{9EAB6A68-2E30-212A-F244-C1CACB89BFC7}"/>
          </ac:picMkLst>
        </pc:picChg>
        <pc:picChg chg="del">
          <ac:chgData name="宙 周" userId="850ddbd3f39c2895" providerId="LiveId" clId="{86C238FF-01D5-402B-A272-9463E535836A}" dt="2025-12-01T01:34:28.504" v="1546" actId="478"/>
          <ac:picMkLst>
            <pc:docMk/>
            <pc:sldMk cId="2426699631" sldId="11089051"/>
            <ac:picMk id="1026" creationId="{6288FF49-BB9C-B59D-7BEE-96FD5D3B238C}"/>
          </ac:picMkLst>
        </pc:picChg>
        <pc:picChg chg="add mod">
          <ac:chgData name="宙 周" userId="850ddbd3f39c2895" providerId="LiveId" clId="{86C238FF-01D5-402B-A272-9463E535836A}" dt="2025-12-01T01:36:11.827" v="1569" actId="1076"/>
          <ac:picMkLst>
            <pc:docMk/>
            <pc:sldMk cId="2426699631" sldId="11089051"/>
            <ac:picMk id="1028" creationId="{9497B568-E74A-603F-6424-2C4DF2CBB8B2}"/>
          </ac:picMkLst>
        </pc:picChg>
      </pc:sldChg>
      <pc:sldChg chg="addSp delSp modSp add mod ord">
        <pc:chgData name="宙 周" userId="850ddbd3f39c2895" providerId="LiveId" clId="{86C238FF-01D5-402B-A272-9463E535836A}" dt="2025-12-01T08:24:22.883" v="2921" actId="20577"/>
        <pc:sldMkLst>
          <pc:docMk/>
          <pc:sldMk cId="532362115" sldId="11089052"/>
        </pc:sldMkLst>
        <pc:spChg chg="add mod">
          <ac:chgData name="宙 周" userId="850ddbd3f39c2895" providerId="LiveId" clId="{86C238FF-01D5-402B-A272-9463E535836A}" dt="2025-12-01T08:24:22.883" v="2921" actId="20577"/>
          <ac:spMkLst>
            <pc:docMk/>
            <pc:sldMk cId="532362115" sldId="11089052"/>
            <ac:spMk id="2" creationId="{0F64FC6E-F79D-D516-D3A6-6BF6966EDE9C}"/>
          </ac:spMkLst>
        </pc:spChg>
        <pc:spChg chg="del">
          <ac:chgData name="宙 周" userId="850ddbd3f39c2895" providerId="LiveId" clId="{86C238FF-01D5-402B-A272-9463E535836A}" dt="2025-12-01T02:20:57.168" v="2305" actId="478"/>
          <ac:spMkLst>
            <pc:docMk/>
            <pc:sldMk cId="532362115" sldId="11089052"/>
            <ac:spMk id="4" creationId="{63FDEF39-E255-D6CE-B969-519FC01F7302}"/>
          </ac:spMkLst>
        </pc:spChg>
        <pc:spChg chg="del mod topLvl">
          <ac:chgData name="宙 周" userId="850ddbd3f39c2895" providerId="LiveId" clId="{86C238FF-01D5-402B-A272-9463E535836A}" dt="2025-12-01T03:09:44.887" v="2634" actId="478"/>
          <ac:spMkLst>
            <pc:docMk/>
            <pc:sldMk cId="532362115" sldId="11089052"/>
            <ac:spMk id="5" creationId="{F3500092-672D-E19C-B617-CF81047939B1}"/>
          </ac:spMkLst>
        </pc:spChg>
        <pc:spChg chg="del">
          <ac:chgData name="宙 周" userId="850ddbd3f39c2895" providerId="LiveId" clId="{86C238FF-01D5-402B-A272-9463E535836A}" dt="2025-12-01T02:20:50.767" v="2302" actId="478"/>
          <ac:spMkLst>
            <pc:docMk/>
            <pc:sldMk cId="532362115" sldId="11089052"/>
            <ac:spMk id="9" creationId="{7E8C31E2-6F9C-4B3A-DF79-F7553110C0C5}"/>
          </ac:spMkLst>
        </pc:spChg>
        <pc:spChg chg="mod">
          <ac:chgData name="宙 周" userId="850ddbd3f39c2895" providerId="LiveId" clId="{86C238FF-01D5-402B-A272-9463E535836A}" dt="2025-12-01T03:09:47.015" v="2636"/>
          <ac:spMkLst>
            <pc:docMk/>
            <pc:sldMk cId="532362115" sldId="11089052"/>
            <ac:spMk id="10" creationId="{90CAE07B-7F73-C0F1-D349-1B0591B5F325}"/>
          </ac:spMkLst>
        </pc:spChg>
        <pc:spChg chg="mod">
          <ac:chgData name="宙 周" userId="850ddbd3f39c2895" providerId="LiveId" clId="{86C238FF-01D5-402B-A272-9463E535836A}" dt="2025-12-01T03:09:47.015" v="2636"/>
          <ac:spMkLst>
            <pc:docMk/>
            <pc:sldMk cId="532362115" sldId="11089052"/>
            <ac:spMk id="11" creationId="{E0797F57-5156-B048-F6C7-4730459098EA}"/>
          </ac:spMkLst>
        </pc:spChg>
        <pc:spChg chg="del mod">
          <ac:chgData name="宙 周" userId="850ddbd3f39c2895" providerId="LiveId" clId="{86C238FF-01D5-402B-A272-9463E535836A}" dt="2025-12-01T08:24:16.339" v="2917" actId="478"/>
          <ac:spMkLst>
            <pc:docMk/>
            <pc:sldMk cId="532362115" sldId="11089052"/>
            <ac:spMk id="13" creationId="{55A4B1C9-54D3-B3AC-57F8-74C080EA7447}"/>
          </ac:spMkLst>
        </pc:spChg>
        <pc:spChg chg="mod">
          <ac:chgData name="宙 周" userId="850ddbd3f39c2895" providerId="LiveId" clId="{86C238FF-01D5-402B-A272-9463E535836A}" dt="2025-12-01T03:09:47.015" v="2636"/>
          <ac:spMkLst>
            <pc:docMk/>
            <pc:sldMk cId="532362115" sldId="11089052"/>
            <ac:spMk id="16" creationId="{37D1557C-1906-A098-5462-C8915138CC50}"/>
          </ac:spMkLst>
        </pc:spChg>
        <pc:spChg chg="mod">
          <ac:chgData name="宙 周" userId="850ddbd3f39c2895" providerId="LiveId" clId="{86C238FF-01D5-402B-A272-9463E535836A}" dt="2025-12-01T03:09:47.015" v="2636"/>
          <ac:spMkLst>
            <pc:docMk/>
            <pc:sldMk cId="532362115" sldId="11089052"/>
            <ac:spMk id="17" creationId="{94E053F4-DF64-5041-24E2-6C02780387C1}"/>
          </ac:spMkLst>
        </pc:spChg>
        <pc:grpChg chg="del">
          <ac:chgData name="宙 周" userId="850ddbd3f39c2895" providerId="LiveId" clId="{86C238FF-01D5-402B-A272-9463E535836A}" dt="2025-12-01T03:09:44.887" v="2634" actId="478"/>
          <ac:grpSpMkLst>
            <pc:docMk/>
            <pc:sldMk cId="532362115" sldId="11089052"/>
            <ac:grpSpMk id="2" creationId="{9BEA30C2-AEB3-E2B6-39B8-0F6A10F90CC2}"/>
          </ac:grpSpMkLst>
        </pc:grpChg>
        <pc:grpChg chg="del topLvl">
          <ac:chgData name="宙 周" userId="850ddbd3f39c2895" providerId="LiveId" clId="{86C238FF-01D5-402B-A272-9463E535836A}" dt="2025-12-01T03:09:46.642" v="2635" actId="478"/>
          <ac:grpSpMkLst>
            <pc:docMk/>
            <pc:sldMk cId="532362115" sldId="11089052"/>
            <ac:grpSpMk id="3" creationId="{FADA7DC8-EBEB-3992-73D5-4B97A9640BBF}"/>
          </ac:grpSpMkLst>
        </pc:grpChg>
        <pc:grpChg chg="add mod">
          <ac:chgData name="宙 周" userId="850ddbd3f39c2895" providerId="LiveId" clId="{86C238FF-01D5-402B-A272-9463E535836A}" dt="2025-12-01T03:09:47.015" v="2636"/>
          <ac:grpSpMkLst>
            <pc:docMk/>
            <pc:sldMk cId="532362115" sldId="11089052"/>
            <ac:grpSpMk id="8" creationId="{E91F50C0-4F0A-1860-97DC-B0339A2A53B4}"/>
          </ac:grpSpMkLst>
        </pc:grpChg>
        <pc:grpChg chg="mod">
          <ac:chgData name="宙 周" userId="850ddbd3f39c2895" providerId="LiveId" clId="{86C238FF-01D5-402B-A272-9463E535836A}" dt="2025-12-01T03:09:47.015" v="2636"/>
          <ac:grpSpMkLst>
            <pc:docMk/>
            <pc:sldMk cId="532362115" sldId="11089052"/>
            <ac:grpSpMk id="9" creationId="{CDA5EDCA-A01E-2BB9-5EA3-CF58F694F4B2}"/>
          </ac:grpSpMkLst>
        </pc:grpChg>
        <pc:picChg chg="add mod">
          <ac:chgData name="宙 周" userId="850ddbd3f39c2895" providerId="LiveId" clId="{86C238FF-01D5-402B-A272-9463E535836A}" dt="2025-12-01T02:39:43.017" v="2352" actId="1076"/>
          <ac:picMkLst>
            <pc:docMk/>
            <pc:sldMk cId="532362115" sldId="11089052"/>
            <ac:picMk id="7" creationId="{698EF544-3062-6167-7E6A-DB01D1C19B95}"/>
          </ac:picMkLst>
        </pc:picChg>
        <pc:picChg chg="del">
          <ac:chgData name="宙 周" userId="850ddbd3f39c2895" providerId="LiveId" clId="{86C238FF-01D5-402B-A272-9463E535836A}" dt="2025-12-01T02:20:52.819" v="2303" actId="478"/>
          <ac:picMkLst>
            <pc:docMk/>
            <pc:sldMk cId="532362115" sldId="11089052"/>
            <ac:picMk id="11" creationId="{FAD73C07-E968-5200-0B01-BE302D7D980F}"/>
          </ac:picMkLst>
        </pc:picChg>
        <pc:picChg chg="del">
          <ac:chgData name="宙 周" userId="850ddbd3f39c2895" providerId="LiveId" clId="{86C238FF-01D5-402B-A272-9463E535836A}" dt="2025-12-01T02:20:54.470" v="2304" actId="478"/>
          <ac:picMkLst>
            <pc:docMk/>
            <pc:sldMk cId="532362115" sldId="11089052"/>
            <ac:picMk id="2050" creationId="{1E4F1747-52CB-8A2D-6522-3FBCED158D8B}"/>
          </ac:picMkLst>
        </pc:picChg>
        <pc:picChg chg="del mod">
          <ac:chgData name="宙 周" userId="850ddbd3f39c2895" providerId="LiveId" clId="{86C238FF-01D5-402B-A272-9463E535836A}" dt="2025-12-01T02:21:08.607" v="2307" actId="478"/>
          <ac:picMkLst>
            <pc:docMk/>
            <pc:sldMk cId="532362115" sldId="11089052"/>
            <ac:picMk id="3074" creationId="{96C0A94E-6766-F86B-F105-E710992336FC}"/>
          </ac:picMkLst>
        </pc:picChg>
      </pc:sldChg>
      <pc:sldChg chg="add del">
        <pc:chgData name="宙 周" userId="850ddbd3f39c2895" providerId="LiveId" clId="{86C238FF-01D5-402B-A272-9463E535836A}" dt="2025-12-01T01:34:36.268" v="1548" actId="47"/>
        <pc:sldMkLst>
          <pc:docMk/>
          <pc:sldMk cId="1383866708" sldId="11089052"/>
        </pc:sldMkLst>
      </pc:sldChg>
      <pc:sldChg chg="add del">
        <pc:chgData name="宙 周" userId="850ddbd3f39c2895" providerId="LiveId" clId="{86C238FF-01D5-402B-A272-9463E535836A}" dt="2025-12-01T01:34:44.654" v="1550" actId="47"/>
        <pc:sldMkLst>
          <pc:docMk/>
          <pc:sldMk cId="1559878225" sldId="11089052"/>
        </pc:sldMkLst>
      </pc:sldChg>
      <pc:sldChg chg="addSp delSp modSp add mod ord">
        <pc:chgData name="宙 周" userId="850ddbd3f39c2895" providerId="LiveId" clId="{86C238FF-01D5-402B-A272-9463E535836A}" dt="2025-12-01T08:24:30.355" v="2923" actId="20577"/>
        <pc:sldMkLst>
          <pc:docMk/>
          <pc:sldMk cId="3091813098" sldId="11089053"/>
        </pc:sldMkLst>
        <pc:spChg chg="add mod">
          <ac:chgData name="宙 周" userId="850ddbd3f39c2895" providerId="LiveId" clId="{86C238FF-01D5-402B-A272-9463E535836A}" dt="2025-12-01T08:23:45.455" v="2913" actId="1076"/>
          <ac:spMkLst>
            <pc:docMk/>
            <pc:sldMk cId="3091813098" sldId="11089053"/>
            <ac:spMk id="4" creationId="{797DEE00-16EE-766F-6862-53DB859863A2}"/>
          </ac:spMkLst>
        </pc:spChg>
        <pc:spChg chg="mod">
          <ac:chgData name="宙 周" userId="850ddbd3f39c2895" providerId="LiveId" clId="{86C238FF-01D5-402B-A272-9463E535836A}" dt="2025-12-01T02:42:02.793" v="2420" actId="1076"/>
          <ac:spMkLst>
            <pc:docMk/>
            <pc:sldMk cId="3091813098" sldId="11089053"/>
            <ac:spMk id="5" creationId="{B9AE29D5-2692-28EF-9492-1E44B37497A4}"/>
          </ac:spMkLst>
        </pc:spChg>
        <pc:spChg chg="mod">
          <ac:chgData name="宙 周" userId="850ddbd3f39c2895" providerId="LiveId" clId="{86C238FF-01D5-402B-A272-9463E535836A}" dt="2025-12-01T08:24:30.355" v="2923" actId="20577"/>
          <ac:spMkLst>
            <pc:docMk/>
            <pc:sldMk cId="3091813098" sldId="11089053"/>
            <ac:spMk id="13" creationId="{99728BAA-E834-4E16-58E4-A3A6586D4AC5}"/>
          </ac:spMkLst>
        </pc:spChg>
        <pc:picChg chg="del">
          <ac:chgData name="宙 周" userId="850ddbd3f39c2895" providerId="LiveId" clId="{86C238FF-01D5-402B-A272-9463E535836A}" dt="2025-12-01T02:43:30.181" v="2421" actId="478"/>
          <ac:picMkLst>
            <pc:docMk/>
            <pc:sldMk cId="3091813098" sldId="11089053"/>
            <ac:picMk id="7" creationId="{1694B71C-0275-D267-6E27-6B9CC031880A}"/>
          </ac:picMkLst>
        </pc:picChg>
        <pc:picChg chg="add del mod">
          <ac:chgData name="宙 周" userId="850ddbd3f39c2895" providerId="LiveId" clId="{86C238FF-01D5-402B-A272-9463E535836A}" dt="2025-12-01T02:46:02.701" v="2461" actId="478"/>
          <ac:picMkLst>
            <pc:docMk/>
            <pc:sldMk cId="3091813098" sldId="11089053"/>
            <ac:picMk id="8" creationId="{F11B532D-4D32-B7D7-AE41-28CAC1E6123F}"/>
          </ac:picMkLst>
        </pc:picChg>
        <pc:picChg chg="add del mod">
          <ac:chgData name="宙 周" userId="850ddbd3f39c2895" providerId="LiveId" clId="{86C238FF-01D5-402B-A272-9463E535836A}" dt="2025-12-01T03:03:31.351" v="2498" actId="478"/>
          <ac:picMkLst>
            <pc:docMk/>
            <pc:sldMk cId="3091813098" sldId="11089053"/>
            <ac:picMk id="10" creationId="{59079EE0-54F7-3FE6-2377-44692B4F9611}"/>
          </ac:picMkLst>
        </pc:picChg>
        <pc:picChg chg="add del mod">
          <ac:chgData name="宙 周" userId="850ddbd3f39c2895" providerId="LiveId" clId="{86C238FF-01D5-402B-A272-9463E535836A}" dt="2025-12-01T02:54:30.442" v="2470" actId="478"/>
          <ac:picMkLst>
            <pc:docMk/>
            <pc:sldMk cId="3091813098" sldId="11089053"/>
            <ac:picMk id="16" creationId="{A1BC932D-7481-8CD3-B0CD-B63CE6352594}"/>
          </ac:picMkLst>
        </pc:picChg>
        <pc:picChg chg="add mod">
          <ac:chgData name="宙 周" userId="850ddbd3f39c2895" providerId="LiveId" clId="{86C238FF-01D5-402B-A272-9463E535836A}" dt="2025-12-01T08:15:21.197" v="2763" actId="1076"/>
          <ac:picMkLst>
            <pc:docMk/>
            <pc:sldMk cId="3091813098" sldId="11089053"/>
            <ac:picMk id="18" creationId="{B08B8AB1-8A2F-6DB0-D7FF-E072C95F40C1}"/>
          </ac:picMkLst>
        </pc:picChg>
        <pc:picChg chg="add del mod">
          <ac:chgData name="宙 周" userId="850ddbd3f39c2895" providerId="LiveId" clId="{86C238FF-01D5-402B-A272-9463E535836A}" dt="2025-12-01T03:05:48.198" v="2570" actId="21"/>
          <ac:picMkLst>
            <pc:docMk/>
            <pc:sldMk cId="3091813098" sldId="11089053"/>
            <ac:picMk id="20" creationId="{7E2BC448-A58F-6B8D-B9FB-ED79A792AFDB}"/>
          </ac:picMkLst>
        </pc:picChg>
      </pc:sldChg>
      <pc:sldChg chg="addSp delSp modSp add mod">
        <pc:chgData name="宙 周" userId="850ddbd3f39c2895" providerId="LiveId" clId="{86C238FF-01D5-402B-A272-9463E535836A}" dt="2025-12-01T08:25:10.957" v="2930" actId="1076"/>
        <pc:sldMkLst>
          <pc:docMk/>
          <pc:sldMk cId="2366232394" sldId="11089054"/>
        </pc:sldMkLst>
        <pc:spChg chg="add mod">
          <ac:chgData name="宙 周" userId="850ddbd3f39c2895" providerId="LiveId" clId="{86C238FF-01D5-402B-A272-9463E535836A}" dt="2025-12-01T08:25:06.116" v="2929" actId="113"/>
          <ac:spMkLst>
            <pc:docMk/>
            <pc:sldMk cId="2366232394" sldId="11089054"/>
            <ac:spMk id="4" creationId="{3CF66F31-A741-3D68-B664-FB00EA191D84}"/>
          </ac:spMkLst>
        </pc:spChg>
        <pc:spChg chg="mod">
          <ac:chgData name="宙 周" userId="850ddbd3f39c2895" providerId="LiveId" clId="{86C238FF-01D5-402B-A272-9463E535836A}" dt="2025-12-01T08:24:41.009" v="2924" actId="1076"/>
          <ac:spMkLst>
            <pc:docMk/>
            <pc:sldMk cId="2366232394" sldId="11089054"/>
            <ac:spMk id="13" creationId="{1540012C-C6A5-2605-8F34-5D0A574659C4}"/>
          </ac:spMkLst>
        </pc:spChg>
        <pc:picChg chg="add del mod">
          <ac:chgData name="宙 周" userId="850ddbd3f39c2895" providerId="LiveId" clId="{86C238FF-01D5-402B-A272-9463E535836A}" dt="2025-12-01T03:06:01.747" v="2575" actId="21"/>
          <ac:picMkLst>
            <pc:docMk/>
            <pc:sldMk cId="2366232394" sldId="11089054"/>
            <ac:picMk id="7" creationId="{DC631399-E908-E65E-E4C7-F21978AD6E8A}"/>
          </ac:picMkLst>
        </pc:picChg>
        <pc:picChg chg="add mod">
          <ac:chgData name="宙 周" userId="850ddbd3f39c2895" providerId="LiveId" clId="{86C238FF-01D5-402B-A272-9463E535836A}" dt="2025-12-01T08:25:10.957" v="2930" actId="1076"/>
          <ac:picMkLst>
            <pc:docMk/>
            <pc:sldMk cId="2366232394" sldId="11089054"/>
            <ac:picMk id="9" creationId="{AAE0AB49-886C-5CE9-1406-7454E94FB8C0}"/>
          </ac:picMkLst>
        </pc:picChg>
        <pc:picChg chg="del">
          <ac:chgData name="宙 周" userId="850ddbd3f39c2895" providerId="LiveId" clId="{86C238FF-01D5-402B-A272-9463E535836A}" dt="2025-12-01T03:05:54.325" v="2572" actId="478"/>
          <ac:picMkLst>
            <pc:docMk/>
            <pc:sldMk cId="2366232394" sldId="11089054"/>
            <ac:picMk id="18" creationId="{528D7EA7-22BA-258E-749E-EE6AD169CB03}"/>
          </ac:picMkLst>
        </pc:picChg>
      </pc:sldChg>
      <pc:sldChg chg="addSp delSp modSp add mod">
        <pc:chgData name="宙 周" userId="850ddbd3f39c2895" providerId="LiveId" clId="{86C238FF-01D5-402B-A272-9463E535836A}" dt="2025-12-01T08:21:03.667" v="2889" actId="20577"/>
        <pc:sldMkLst>
          <pc:docMk/>
          <pc:sldMk cId="2305316235" sldId="11089055"/>
        </pc:sldMkLst>
        <pc:spChg chg="mod">
          <ac:chgData name="宙 周" userId="850ddbd3f39c2895" providerId="LiveId" clId="{86C238FF-01D5-402B-A272-9463E535836A}" dt="2025-12-01T08:21:03.667" v="2889" actId="20577"/>
          <ac:spMkLst>
            <pc:docMk/>
            <pc:sldMk cId="2305316235" sldId="11089055"/>
            <ac:spMk id="13" creationId="{4C16158C-C29D-D50E-3BB9-005B5FA9E0A3}"/>
          </ac:spMkLst>
        </pc:spChg>
        <pc:picChg chg="add del mod">
          <ac:chgData name="宙 周" userId="850ddbd3f39c2895" providerId="LiveId" clId="{86C238FF-01D5-402B-A272-9463E535836A}" dt="2025-12-01T08:03:24.094" v="2686" actId="478"/>
          <ac:picMkLst>
            <pc:docMk/>
            <pc:sldMk cId="2305316235" sldId="11089055"/>
            <ac:picMk id="3" creationId="{DD2E7DD4-A3E6-DAA4-B928-14C6A5EA01B0}"/>
          </ac:picMkLst>
        </pc:picChg>
        <pc:picChg chg="add del mod">
          <ac:chgData name="宙 周" userId="850ddbd3f39c2895" providerId="LiveId" clId="{86C238FF-01D5-402B-A272-9463E535836A}" dt="2025-12-01T08:03:48.590" v="2690" actId="478"/>
          <ac:picMkLst>
            <pc:docMk/>
            <pc:sldMk cId="2305316235" sldId="11089055"/>
            <ac:picMk id="5" creationId="{50512476-3843-28DD-E518-A52816FA6034}"/>
          </ac:picMkLst>
        </pc:picChg>
        <pc:picChg chg="del">
          <ac:chgData name="宙 周" userId="850ddbd3f39c2895" providerId="LiveId" clId="{86C238FF-01D5-402B-A272-9463E535836A}" dt="2025-12-01T08:03:00.549" v="2679" actId="478"/>
          <ac:picMkLst>
            <pc:docMk/>
            <pc:sldMk cId="2305316235" sldId="11089055"/>
            <ac:picMk id="7" creationId="{F04441A8-CB83-0F2B-B5E7-224E840570FC}"/>
          </ac:picMkLst>
        </pc:picChg>
        <pc:picChg chg="add del mod">
          <ac:chgData name="宙 周" userId="850ddbd3f39c2895" providerId="LiveId" clId="{86C238FF-01D5-402B-A272-9463E535836A}" dt="2025-12-01T08:04:24.491" v="2694" actId="478"/>
          <ac:picMkLst>
            <pc:docMk/>
            <pc:sldMk cId="2305316235" sldId="11089055"/>
            <ac:picMk id="14" creationId="{A30CBB6A-4CA6-2CE9-DFE1-88F3A0E2010B}"/>
          </ac:picMkLst>
        </pc:picChg>
        <pc:picChg chg="add mod">
          <ac:chgData name="宙 周" userId="850ddbd3f39c2895" providerId="LiveId" clId="{86C238FF-01D5-402B-A272-9463E535836A}" dt="2025-12-01T08:09:19.582" v="2758" actId="1076"/>
          <ac:picMkLst>
            <pc:docMk/>
            <pc:sldMk cId="2305316235" sldId="11089055"/>
            <ac:picMk id="18" creationId="{29082098-25E5-2848-88AE-346116B19A1D}"/>
          </ac:picMkLst>
        </pc:picChg>
        <pc:picChg chg="add mod">
          <ac:chgData name="宙 周" userId="850ddbd3f39c2895" providerId="LiveId" clId="{86C238FF-01D5-402B-A272-9463E535836A}" dt="2025-12-01T08:08:23.350" v="2734" actId="1076"/>
          <ac:picMkLst>
            <pc:docMk/>
            <pc:sldMk cId="2305316235" sldId="11089055"/>
            <ac:picMk id="1026" creationId="{5F0FD46A-57D6-C62E-4742-10975D9DA734}"/>
          </ac:picMkLst>
        </pc:picChg>
        <pc:picChg chg="mod">
          <ac:chgData name="宙 周" userId="850ddbd3f39c2895" providerId="LiveId" clId="{86C238FF-01D5-402B-A272-9463E535836A}" dt="2025-12-01T08:04:49.753" v="2700" actId="1076"/>
          <ac:picMkLst>
            <pc:docMk/>
            <pc:sldMk cId="2305316235" sldId="11089055"/>
            <ac:picMk id="1034" creationId="{85981698-82DD-7DF1-C512-563D9D274E2A}"/>
          </ac:picMkLst>
        </pc:picChg>
      </pc:sldChg>
      <pc:sldChg chg="addSp delSp modSp add mod">
        <pc:chgData name="宙 周" userId="850ddbd3f39c2895" providerId="LiveId" clId="{86C238FF-01D5-402B-A272-9463E535836A}" dt="2025-12-02T00:23:32.077" v="4379"/>
        <pc:sldMkLst>
          <pc:docMk/>
          <pc:sldMk cId="1379734026" sldId="11089056"/>
        </pc:sldMkLst>
        <pc:spChg chg="add mod">
          <ac:chgData name="宙 周" userId="850ddbd3f39c2895" providerId="LiveId" clId="{86C238FF-01D5-402B-A272-9463E535836A}" dt="2025-12-01T08:46:22.813" v="3025" actId="1076"/>
          <ac:spMkLst>
            <pc:docMk/>
            <pc:sldMk cId="1379734026" sldId="11089056"/>
            <ac:spMk id="4" creationId="{7705B45B-EBF4-035E-B446-6537CBCD172E}"/>
          </ac:spMkLst>
        </pc:spChg>
        <pc:spChg chg="mod">
          <ac:chgData name="宙 周" userId="850ddbd3f39c2895" providerId="LiveId" clId="{86C238FF-01D5-402B-A272-9463E535836A}" dt="2025-12-01T08:50:01.849" v="3031" actId="20577"/>
          <ac:spMkLst>
            <pc:docMk/>
            <pc:sldMk cId="1379734026" sldId="11089056"/>
            <ac:spMk id="5" creationId="{A3612388-F210-8796-EAE3-6233E8D93C5E}"/>
          </ac:spMkLst>
        </pc:spChg>
        <pc:spChg chg="mod">
          <ac:chgData name="宙 周" userId="850ddbd3f39c2895" providerId="LiveId" clId="{86C238FF-01D5-402B-A272-9463E535836A}" dt="2025-12-02T00:23:32.077" v="4379"/>
          <ac:spMkLst>
            <pc:docMk/>
            <pc:sldMk cId="1379734026" sldId="11089056"/>
            <ac:spMk id="10" creationId="{102D4217-7622-2E95-AF0C-BED768CCB238}"/>
          </ac:spMkLst>
        </pc:spChg>
        <pc:spChg chg="mod">
          <ac:chgData name="宙 周" userId="850ddbd3f39c2895" providerId="LiveId" clId="{86C238FF-01D5-402B-A272-9463E535836A}" dt="2025-12-02T00:23:32.077" v="4379"/>
          <ac:spMkLst>
            <pc:docMk/>
            <pc:sldMk cId="1379734026" sldId="11089056"/>
            <ac:spMk id="11" creationId="{FF967DC8-DEE1-8A36-6B45-BEF580CA1316}"/>
          </ac:spMkLst>
        </pc:spChg>
        <pc:spChg chg="mod">
          <ac:chgData name="宙 周" userId="850ddbd3f39c2895" providerId="LiveId" clId="{86C238FF-01D5-402B-A272-9463E535836A}" dt="2025-12-01T08:50:01.402" v="3030"/>
          <ac:spMkLst>
            <pc:docMk/>
            <pc:sldMk cId="1379734026" sldId="11089056"/>
            <ac:spMk id="12" creationId="{24DDD50E-8729-62F5-4AF3-24362A99D086}"/>
          </ac:spMkLst>
        </pc:spChg>
        <pc:spChg chg="mod">
          <ac:chgData name="宙 周" userId="850ddbd3f39c2895" providerId="LiveId" clId="{86C238FF-01D5-402B-A272-9463E535836A}" dt="2025-12-02T00:23:32.077" v="4379"/>
          <ac:spMkLst>
            <pc:docMk/>
            <pc:sldMk cId="1379734026" sldId="11089056"/>
            <ac:spMk id="13" creationId="{34D52B81-FB77-1AFA-920B-AEC0703199C0}"/>
          </ac:spMkLst>
        </pc:spChg>
        <pc:spChg chg="mod">
          <ac:chgData name="宙 周" userId="850ddbd3f39c2895" providerId="LiveId" clId="{86C238FF-01D5-402B-A272-9463E535836A}" dt="2025-12-01T08:50:01.402" v="3030"/>
          <ac:spMkLst>
            <pc:docMk/>
            <pc:sldMk cId="1379734026" sldId="11089056"/>
            <ac:spMk id="14" creationId="{0A84ECDD-0820-6724-EE57-F0B7235FFE55}"/>
          </ac:spMkLst>
        </pc:spChg>
        <pc:spChg chg="mod">
          <ac:chgData name="宙 周" userId="850ddbd3f39c2895" providerId="LiveId" clId="{86C238FF-01D5-402B-A272-9463E535836A}" dt="2025-12-01T08:50:01.402" v="3030"/>
          <ac:spMkLst>
            <pc:docMk/>
            <pc:sldMk cId="1379734026" sldId="11089056"/>
            <ac:spMk id="15" creationId="{A0AC20C1-C5F2-B281-79DB-365B7F2831F8}"/>
          </ac:spMkLst>
        </pc:spChg>
        <pc:spChg chg="mod">
          <ac:chgData name="宙 周" userId="850ddbd3f39c2895" providerId="LiveId" clId="{86C238FF-01D5-402B-A272-9463E535836A}" dt="2025-12-02T00:23:32.077" v="4379"/>
          <ac:spMkLst>
            <pc:docMk/>
            <pc:sldMk cId="1379734026" sldId="11089056"/>
            <ac:spMk id="16" creationId="{139B45A8-DC2D-F9AF-7E1B-8AA6DD28D346}"/>
          </ac:spMkLst>
        </pc:spChg>
        <pc:grpChg chg="del mod">
          <ac:chgData name="宙 周" userId="850ddbd3f39c2895" providerId="LiveId" clId="{86C238FF-01D5-402B-A272-9463E535836A}" dt="2025-12-02T00:23:31.612" v="4378" actId="478"/>
          <ac:grpSpMkLst>
            <pc:docMk/>
            <pc:sldMk cId="1379734026" sldId="11089056"/>
            <ac:grpSpMk id="2" creationId="{B5636004-F570-9FFD-CDAE-239C71E9343D}"/>
          </ac:grpSpMkLst>
        </pc:grpChg>
        <pc:grpChg chg="mod">
          <ac:chgData name="宙 周" userId="850ddbd3f39c2895" providerId="LiveId" clId="{86C238FF-01D5-402B-A272-9463E535836A}" dt="2025-12-01T08:50:01.402" v="3030"/>
          <ac:grpSpMkLst>
            <pc:docMk/>
            <pc:sldMk cId="1379734026" sldId="11089056"/>
            <ac:grpSpMk id="3" creationId="{084F42A7-A03F-E595-82D8-6F988EB4A1E0}"/>
          </ac:grpSpMkLst>
        </pc:grpChg>
        <pc:grpChg chg="add mod">
          <ac:chgData name="宙 周" userId="850ddbd3f39c2895" providerId="LiveId" clId="{86C238FF-01D5-402B-A272-9463E535836A}" dt="2025-12-02T00:23:32.077" v="4379"/>
          <ac:grpSpMkLst>
            <pc:docMk/>
            <pc:sldMk cId="1379734026" sldId="11089056"/>
            <ac:grpSpMk id="7" creationId="{36A7C6C8-EE4B-FA73-3424-951E137A97EE}"/>
          </ac:grpSpMkLst>
        </pc:grpChg>
        <pc:grpChg chg="mod">
          <ac:chgData name="宙 周" userId="850ddbd3f39c2895" providerId="LiveId" clId="{86C238FF-01D5-402B-A272-9463E535836A}" dt="2025-12-02T00:23:32.077" v="4379"/>
          <ac:grpSpMkLst>
            <pc:docMk/>
            <pc:sldMk cId="1379734026" sldId="11089056"/>
            <ac:grpSpMk id="9" creationId="{62745FE9-C103-9F0C-F046-55F7246A09EF}"/>
          </ac:grpSpMkLst>
        </pc:grpChg>
        <pc:picChg chg="del">
          <ac:chgData name="宙 周" userId="850ddbd3f39c2895" providerId="LiveId" clId="{86C238FF-01D5-402B-A272-9463E535836A}" dt="2025-12-01T08:40:26.928" v="2995" actId="478"/>
          <ac:picMkLst>
            <pc:docMk/>
            <pc:sldMk cId="1379734026" sldId="11089056"/>
            <ac:picMk id="2050" creationId="{99DB0C7F-5B8D-62D3-863D-ACB24E1F2759}"/>
          </ac:picMkLst>
        </pc:picChg>
        <pc:picChg chg="add mod">
          <ac:chgData name="宙 周" userId="850ddbd3f39c2895" providerId="LiveId" clId="{86C238FF-01D5-402B-A272-9463E535836A}" dt="2025-12-01T08:45:34.540" v="3016" actId="1076"/>
          <ac:picMkLst>
            <pc:docMk/>
            <pc:sldMk cId="1379734026" sldId="11089056"/>
            <ac:picMk id="3074" creationId="{3DE5EBF5-4C7D-E66E-9FB0-01EE5711BD20}"/>
          </ac:picMkLst>
        </pc:picChg>
        <pc:picChg chg="add mod">
          <ac:chgData name="宙 周" userId="850ddbd3f39c2895" providerId="LiveId" clId="{86C238FF-01D5-402B-A272-9463E535836A}" dt="2025-12-01T08:46:32.849" v="3027" actId="1076"/>
          <ac:picMkLst>
            <pc:docMk/>
            <pc:sldMk cId="1379734026" sldId="11089056"/>
            <ac:picMk id="3076" creationId="{3A5FC4B3-53DD-F3C7-07A2-C0586D7DD23B}"/>
          </ac:picMkLst>
        </pc:picChg>
        <pc:picChg chg="add mod">
          <ac:chgData name="宙 周" userId="850ddbd3f39c2895" providerId="LiveId" clId="{86C238FF-01D5-402B-A272-9463E535836A}" dt="2025-12-01T08:46:27.201" v="3026" actId="1076"/>
          <ac:picMkLst>
            <pc:docMk/>
            <pc:sldMk cId="1379734026" sldId="11089056"/>
            <ac:picMk id="3078" creationId="{CBA1CB31-9955-28A3-CB5E-A37EA715C144}"/>
          </ac:picMkLst>
        </pc:picChg>
      </pc:sldChg>
      <pc:sldChg chg="add del">
        <pc:chgData name="宙 周" userId="850ddbd3f39c2895" providerId="LiveId" clId="{86C238FF-01D5-402B-A272-9463E535836A}" dt="2025-12-01T08:27:47.355" v="2935" actId="47"/>
        <pc:sldMkLst>
          <pc:docMk/>
          <pc:sldMk cId="1696216255" sldId="11089056"/>
        </pc:sldMkLst>
      </pc:sldChg>
      <pc:sldChg chg="modSp add del mod">
        <pc:chgData name="宙 周" userId="850ddbd3f39c2895" providerId="LiveId" clId="{86C238FF-01D5-402B-A272-9463E535836A}" dt="2025-12-01T08:03:12.402" v="2682" actId="47"/>
        <pc:sldMkLst>
          <pc:docMk/>
          <pc:sldMk cId="1880010712" sldId="11089056"/>
        </pc:sldMkLst>
        <pc:picChg chg="mod">
          <ac:chgData name="宙 周" userId="850ddbd3f39c2895" providerId="LiveId" clId="{86C238FF-01D5-402B-A272-9463E535836A}" dt="2025-12-01T08:03:05.101" v="2681" actId="1076"/>
          <ac:picMkLst>
            <pc:docMk/>
            <pc:sldMk cId="1880010712" sldId="11089056"/>
            <ac:picMk id="7" creationId="{C2153663-C016-1213-212F-CAFE4BE1A039}"/>
          </ac:picMkLst>
        </pc:picChg>
      </pc:sldChg>
      <pc:sldChg chg="addSp delSp modSp add mod">
        <pc:chgData name="宙 周" userId="850ddbd3f39c2895" providerId="LiveId" clId="{86C238FF-01D5-402B-A272-9463E535836A}" dt="2025-12-01T12:29:55.130" v="4075" actId="1076"/>
        <pc:sldMkLst>
          <pc:docMk/>
          <pc:sldMk cId="1017939982" sldId="11089057"/>
        </pc:sldMkLst>
        <pc:spChg chg="del">
          <ac:chgData name="宙 周" userId="850ddbd3f39c2895" providerId="LiveId" clId="{86C238FF-01D5-402B-A272-9463E535836A}" dt="2025-12-01T08:53:05.598" v="3034" actId="478"/>
          <ac:spMkLst>
            <pc:docMk/>
            <pc:sldMk cId="1017939982" sldId="11089057"/>
            <ac:spMk id="4" creationId="{DC34B880-0154-E87C-12B3-54BD2F99DBC8}"/>
          </ac:spMkLst>
        </pc:spChg>
        <pc:spChg chg="mod">
          <ac:chgData name="宙 周" userId="850ddbd3f39c2895" providerId="LiveId" clId="{86C238FF-01D5-402B-A272-9463E535836A}" dt="2025-12-01T08:53:42.112" v="3047" actId="20577"/>
          <ac:spMkLst>
            <pc:docMk/>
            <pc:sldMk cId="1017939982" sldId="11089057"/>
            <ac:spMk id="5" creationId="{CF122E57-3E22-4F9E-A8CE-44EEFE81DDA7}"/>
          </ac:spMkLst>
        </pc:spChg>
        <pc:spChg chg="add mod">
          <ac:chgData name="宙 周" userId="850ddbd3f39c2895" providerId="LiveId" clId="{86C238FF-01D5-402B-A272-9463E535836A}" dt="2025-12-01T08:58:30.588" v="3081" actId="1076"/>
          <ac:spMkLst>
            <pc:docMk/>
            <pc:sldMk cId="1017939982" sldId="11089057"/>
            <ac:spMk id="7" creationId="{CF82405E-177F-51D3-CA9A-9B796FB47192}"/>
          </ac:spMkLst>
        </pc:spChg>
        <pc:spChg chg="mod">
          <ac:chgData name="宙 周" userId="850ddbd3f39c2895" providerId="LiveId" clId="{86C238FF-01D5-402B-A272-9463E535836A}" dt="2025-12-01T08:53:34.948" v="3042"/>
          <ac:spMkLst>
            <pc:docMk/>
            <pc:sldMk cId="1017939982" sldId="11089057"/>
            <ac:spMk id="12" creationId="{B1937002-5E01-8FAD-411F-9EE29C8D4982}"/>
          </ac:spMkLst>
        </pc:spChg>
        <pc:spChg chg="mod">
          <ac:chgData name="宙 周" userId="850ddbd3f39c2895" providerId="LiveId" clId="{86C238FF-01D5-402B-A272-9463E535836A}" dt="2025-12-01T08:53:34.948" v="3042"/>
          <ac:spMkLst>
            <pc:docMk/>
            <pc:sldMk cId="1017939982" sldId="11089057"/>
            <ac:spMk id="14" creationId="{7B0EA6D2-942B-C3B5-9904-E32E278EAF28}"/>
          </ac:spMkLst>
        </pc:spChg>
        <pc:spChg chg="mod">
          <ac:chgData name="宙 周" userId="850ddbd3f39c2895" providerId="LiveId" clId="{86C238FF-01D5-402B-A272-9463E535836A}" dt="2025-12-01T08:53:34.948" v="3042"/>
          <ac:spMkLst>
            <pc:docMk/>
            <pc:sldMk cId="1017939982" sldId="11089057"/>
            <ac:spMk id="15" creationId="{6F4EC4CF-3F3F-E5CC-A52A-439235F53336}"/>
          </ac:spMkLst>
        </pc:spChg>
        <pc:grpChg chg="mod">
          <ac:chgData name="宙 周" userId="850ddbd3f39c2895" providerId="LiveId" clId="{86C238FF-01D5-402B-A272-9463E535836A}" dt="2025-12-01T08:53:34.948" v="3042"/>
          <ac:grpSpMkLst>
            <pc:docMk/>
            <pc:sldMk cId="1017939982" sldId="11089057"/>
            <ac:grpSpMk id="2" creationId="{107E0AA7-00F6-12CD-0701-5FBA51A3A076}"/>
          </ac:grpSpMkLst>
        </pc:grpChg>
        <pc:grpChg chg="mod">
          <ac:chgData name="宙 周" userId="850ddbd3f39c2895" providerId="LiveId" clId="{86C238FF-01D5-402B-A272-9463E535836A}" dt="2025-12-01T08:53:34.948" v="3042"/>
          <ac:grpSpMkLst>
            <pc:docMk/>
            <pc:sldMk cId="1017939982" sldId="11089057"/>
            <ac:grpSpMk id="3" creationId="{4056708F-5BB2-2B8E-227D-6270DE3AAF36}"/>
          </ac:grpSpMkLst>
        </pc:grpChg>
        <pc:picChg chg="del">
          <ac:chgData name="宙 周" userId="850ddbd3f39c2895" providerId="LiveId" clId="{86C238FF-01D5-402B-A272-9463E535836A}" dt="2025-12-01T08:53:06.991" v="3035" actId="478"/>
          <ac:picMkLst>
            <pc:docMk/>
            <pc:sldMk cId="1017939982" sldId="11089057"/>
            <ac:picMk id="3074" creationId="{02008AFB-A90D-68D9-5D45-9E9427FC40B5}"/>
          </ac:picMkLst>
        </pc:picChg>
        <pc:picChg chg="del">
          <ac:chgData name="宙 周" userId="850ddbd3f39c2895" providerId="LiveId" clId="{86C238FF-01D5-402B-A272-9463E535836A}" dt="2025-12-01T08:53:08.490" v="3036" actId="478"/>
          <ac:picMkLst>
            <pc:docMk/>
            <pc:sldMk cId="1017939982" sldId="11089057"/>
            <ac:picMk id="3076" creationId="{CE09C2AF-7193-06A7-3FBC-DC5620CEDBEE}"/>
          </ac:picMkLst>
        </pc:picChg>
        <pc:picChg chg="del">
          <ac:chgData name="宙 周" userId="850ddbd3f39c2895" providerId="LiveId" clId="{86C238FF-01D5-402B-A272-9463E535836A}" dt="2025-12-01T08:53:01.367" v="3033" actId="478"/>
          <ac:picMkLst>
            <pc:docMk/>
            <pc:sldMk cId="1017939982" sldId="11089057"/>
            <ac:picMk id="3078" creationId="{04917776-C679-83C6-9AF1-B02D184B5F33}"/>
          </ac:picMkLst>
        </pc:picChg>
        <pc:picChg chg="add mod">
          <ac:chgData name="宙 周" userId="850ddbd3f39c2895" providerId="LiveId" clId="{86C238FF-01D5-402B-A272-9463E535836A}" dt="2025-12-01T08:55:30.159" v="3075" actId="1076"/>
          <ac:picMkLst>
            <pc:docMk/>
            <pc:sldMk cId="1017939982" sldId="11089057"/>
            <ac:picMk id="4098" creationId="{D8C9E1E5-1EAB-8193-D722-A1ED9FF2F6C8}"/>
          </ac:picMkLst>
        </pc:picChg>
        <pc:picChg chg="add mod">
          <ac:chgData name="宙 周" userId="850ddbd3f39c2895" providerId="LiveId" clId="{86C238FF-01D5-402B-A272-9463E535836A}" dt="2025-12-01T12:29:55.130" v="4075" actId="1076"/>
          <ac:picMkLst>
            <pc:docMk/>
            <pc:sldMk cId="1017939982" sldId="11089057"/>
            <ac:picMk id="4100" creationId="{3A810B70-45E8-9AAC-FACF-3FA60AE69BF0}"/>
          </ac:picMkLst>
        </pc:picChg>
      </pc:sldChg>
      <pc:sldChg chg="addSp delSp modSp add mod">
        <pc:chgData name="宙 周" userId="850ddbd3f39c2895" providerId="LiveId" clId="{86C238FF-01D5-402B-A272-9463E535836A}" dt="2025-12-01T11:01:20.193" v="3185" actId="1076"/>
        <pc:sldMkLst>
          <pc:docMk/>
          <pc:sldMk cId="1733532106" sldId="11089058"/>
        </pc:sldMkLst>
        <pc:spChg chg="add mod">
          <ac:chgData name="宙 周" userId="850ddbd3f39c2895" providerId="LiveId" clId="{86C238FF-01D5-402B-A272-9463E535836A}" dt="2025-12-01T11:01:20.193" v="3185" actId="1076"/>
          <ac:spMkLst>
            <pc:docMk/>
            <pc:sldMk cId="1733532106" sldId="11089058"/>
            <ac:spMk id="4" creationId="{0B287813-ACAC-6991-5C1E-B0280C5F5AD1}"/>
          </ac:spMkLst>
        </pc:spChg>
        <pc:spChg chg="del mod">
          <ac:chgData name="宙 周" userId="850ddbd3f39c2895" providerId="LiveId" clId="{86C238FF-01D5-402B-A272-9463E535836A}" dt="2025-12-01T08:59:53.295" v="3107" actId="478"/>
          <ac:spMkLst>
            <pc:docMk/>
            <pc:sldMk cId="1733532106" sldId="11089058"/>
            <ac:spMk id="7" creationId="{7E5511F3-C338-F3C3-871A-33EBDC61752A}"/>
          </ac:spMkLst>
        </pc:spChg>
        <pc:spChg chg="add del mod">
          <ac:chgData name="宙 周" userId="850ddbd3f39c2895" providerId="LiveId" clId="{86C238FF-01D5-402B-A272-9463E535836A}" dt="2025-12-01T10:56:50.552" v="3136" actId="478"/>
          <ac:spMkLst>
            <pc:docMk/>
            <pc:sldMk cId="1733532106" sldId="11089058"/>
            <ac:spMk id="9" creationId="{A3D1D7B0-91A7-9CDA-AC63-78161EB7756B}"/>
          </ac:spMkLst>
        </pc:spChg>
        <pc:spChg chg="add mod">
          <ac:chgData name="宙 周" userId="850ddbd3f39c2895" providerId="LiveId" clId="{86C238FF-01D5-402B-A272-9463E535836A}" dt="2025-12-01T09:00:59.884" v="3110"/>
          <ac:spMkLst>
            <pc:docMk/>
            <pc:sldMk cId="1733532106" sldId="11089058"/>
            <ac:spMk id="10" creationId="{EA5B5323-93D1-BFE3-EE04-647F441D3DB0}"/>
          </ac:spMkLst>
        </pc:spChg>
        <pc:picChg chg="del">
          <ac:chgData name="宙 周" userId="850ddbd3f39c2895" providerId="LiveId" clId="{86C238FF-01D5-402B-A272-9463E535836A}" dt="2025-12-01T08:58:42.439" v="3083" actId="478"/>
          <ac:picMkLst>
            <pc:docMk/>
            <pc:sldMk cId="1733532106" sldId="11089058"/>
            <ac:picMk id="4098" creationId="{C7FC86B4-6E05-BE77-9142-CB050A921EB2}"/>
          </ac:picMkLst>
        </pc:picChg>
        <pc:picChg chg="add mod">
          <ac:chgData name="宙 周" userId="850ddbd3f39c2895" providerId="LiveId" clId="{86C238FF-01D5-402B-A272-9463E535836A}" dt="2025-12-01T09:02:59.002" v="3120" actId="1076"/>
          <ac:picMkLst>
            <pc:docMk/>
            <pc:sldMk cId="1733532106" sldId="11089058"/>
            <ac:picMk id="5122" creationId="{2C046974-EFC2-3663-6201-0D4A092DAE17}"/>
          </ac:picMkLst>
        </pc:picChg>
        <pc:picChg chg="add mod">
          <ac:chgData name="宙 周" userId="850ddbd3f39c2895" providerId="LiveId" clId="{86C238FF-01D5-402B-A272-9463E535836A}" dt="2025-12-01T09:02:26.766" v="3114" actId="1076"/>
          <ac:picMkLst>
            <pc:docMk/>
            <pc:sldMk cId="1733532106" sldId="11089058"/>
            <ac:picMk id="5124" creationId="{6AF96375-BFFE-E75C-B56A-3233E50D9546}"/>
          </ac:picMkLst>
        </pc:picChg>
      </pc:sldChg>
      <pc:sldChg chg="addSp delSp modSp add mod">
        <pc:chgData name="宙 周" userId="850ddbd3f39c2895" providerId="LiveId" clId="{86C238FF-01D5-402B-A272-9463E535836A}" dt="2025-12-01T11:29:03.759" v="3304" actId="1076"/>
        <pc:sldMkLst>
          <pc:docMk/>
          <pc:sldMk cId="3020640153" sldId="11089059"/>
        </pc:sldMkLst>
        <pc:spChg chg="mod">
          <ac:chgData name="宙 周" userId="850ddbd3f39c2895" providerId="LiveId" clId="{86C238FF-01D5-402B-A272-9463E535836A}" dt="2025-12-01T11:21:52.196" v="3291" actId="20577"/>
          <ac:spMkLst>
            <pc:docMk/>
            <pc:sldMk cId="3020640153" sldId="11089059"/>
            <ac:spMk id="4" creationId="{B30CEC1A-E495-2206-DAFC-3F54CCAD2560}"/>
          </ac:spMkLst>
        </pc:spChg>
        <pc:picChg chg="add mod">
          <ac:chgData name="宙 周" userId="850ddbd3f39c2895" providerId="LiveId" clId="{86C238FF-01D5-402B-A272-9463E535836A}" dt="2025-12-01T11:21:55.437" v="3292" actId="1076"/>
          <ac:picMkLst>
            <pc:docMk/>
            <pc:sldMk cId="3020640153" sldId="11089059"/>
            <ac:picMk id="9" creationId="{8E0D14EE-23E2-3591-ED53-AA9C133BC170}"/>
          </ac:picMkLst>
        </pc:picChg>
        <pc:picChg chg="del">
          <ac:chgData name="宙 周" userId="850ddbd3f39c2895" providerId="LiveId" clId="{86C238FF-01D5-402B-A272-9463E535836A}" dt="2025-12-01T11:01:41.966" v="3187" actId="478"/>
          <ac:picMkLst>
            <pc:docMk/>
            <pc:sldMk cId="3020640153" sldId="11089059"/>
            <ac:picMk id="5122" creationId="{84372615-C1A3-3A0D-40B1-6E16253270F1}"/>
          </ac:picMkLst>
        </pc:picChg>
        <pc:picChg chg="del">
          <ac:chgData name="宙 周" userId="850ddbd3f39c2895" providerId="LiveId" clId="{86C238FF-01D5-402B-A272-9463E535836A}" dt="2025-12-01T11:01:43.286" v="3188" actId="478"/>
          <ac:picMkLst>
            <pc:docMk/>
            <pc:sldMk cId="3020640153" sldId="11089059"/>
            <ac:picMk id="5124" creationId="{3870C1C7-6392-BEB8-34E5-76CF316F3329}"/>
          </ac:picMkLst>
        </pc:picChg>
        <pc:picChg chg="add mod">
          <ac:chgData name="宙 周" userId="850ddbd3f39c2895" providerId="LiveId" clId="{86C238FF-01D5-402B-A272-9463E535836A}" dt="2025-12-01T11:29:03.759" v="3304" actId="1076"/>
          <ac:picMkLst>
            <pc:docMk/>
            <pc:sldMk cId="3020640153" sldId="11089059"/>
            <ac:picMk id="6146" creationId="{4595C015-198C-333F-BD89-8A4C6E984F47}"/>
          </ac:picMkLst>
        </pc:picChg>
      </pc:sldChg>
      <pc:sldChg chg="addSp delSp modSp add mod">
        <pc:chgData name="宙 周" userId="850ddbd3f39c2895" providerId="LiveId" clId="{86C238FF-01D5-402B-A272-9463E535836A}" dt="2025-12-01T11:42:24.012" v="3537" actId="20577"/>
        <pc:sldMkLst>
          <pc:docMk/>
          <pc:sldMk cId="2107665752" sldId="11089060"/>
        </pc:sldMkLst>
        <pc:spChg chg="mod">
          <ac:chgData name="宙 周" userId="850ddbd3f39c2895" providerId="LiveId" clId="{86C238FF-01D5-402B-A272-9463E535836A}" dt="2025-12-01T11:42:24.012" v="3537" actId="20577"/>
          <ac:spMkLst>
            <pc:docMk/>
            <pc:sldMk cId="2107665752" sldId="11089060"/>
            <ac:spMk id="4" creationId="{83FAF1F4-EEAB-A0DB-B3C8-03E7B46A0C9B}"/>
          </ac:spMkLst>
        </pc:spChg>
        <pc:spChg chg="add mod">
          <ac:chgData name="宙 周" userId="850ddbd3f39c2895" providerId="LiveId" clId="{86C238FF-01D5-402B-A272-9463E535836A}" dt="2025-12-01T11:42:11.124" v="3536" actId="1076"/>
          <ac:spMkLst>
            <pc:docMk/>
            <pc:sldMk cId="2107665752" sldId="11089060"/>
            <ac:spMk id="7" creationId="{AC48DA6E-F2D1-00FB-CA0B-8E5CE285AC5B}"/>
          </ac:spMkLst>
        </pc:spChg>
        <pc:picChg chg="del">
          <ac:chgData name="宙 周" userId="850ddbd3f39c2895" providerId="LiveId" clId="{86C238FF-01D5-402B-A272-9463E535836A}" dt="2025-12-01T11:30:03.978" v="3344" actId="478"/>
          <ac:picMkLst>
            <pc:docMk/>
            <pc:sldMk cId="2107665752" sldId="11089060"/>
            <ac:picMk id="9" creationId="{38CB9392-8A09-65A6-DDB0-3C2351F4C964}"/>
          </ac:picMkLst>
        </pc:picChg>
        <pc:picChg chg="del">
          <ac:chgData name="宙 周" userId="850ddbd3f39c2895" providerId="LiveId" clId="{86C238FF-01D5-402B-A272-9463E535836A}" dt="2025-12-01T11:28:27.979" v="3294" actId="478"/>
          <ac:picMkLst>
            <pc:docMk/>
            <pc:sldMk cId="2107665752" sldId="11089060"/>
            <ac:picMk id="6146" creationId="{EFB64421-B07A-7902-B777-55B02E478AC6}"/>
          </ac:picMkLst>
        </pc:picChg>
        <pc:picChg chg="add mod">
          <ac:chgData name="宙 周" userId="850ddbd3f39c2895" providerId="LiveId" clId="{86C238FF-01D5-402B-A272-9463E535836A}" dt="2025-12-01T11:33:16.363" v="3418" actId="1076"/>
          <ac:picMkLst>
            <pc:docMk/>
            <pc:sldMk cId="2107665752" sldId="11089060"/>
            <ac:picMk id="7170" creationId="{A337698C-0E0F-9EB4-F570-ACFB89318D9F}"/>
          </ac:picMkLst>
        </pc:picChg>
        <pc:picChg chg="add mod">
          <ac:chgData name="宙 周" userId="850ddbd3f39c2895" providerId="LiveId" clId="{86C238FF-01D5-402B-A272-9463E535836A}" dt="2025-12-01T11:33:30.831" v="3423" actId="1076"/>
          <ac:picMkLst>
            <pc:docMk/>
            <pc:sldMk cId="2107665752" sldId="11089060"/>
            <ac:picMk id="7172" creationId="{43EBF96F-4A18-57DD-A29D-7BF5E2896DD3}"/>
          </ac:picMkLst>
        </pc:picChg>
      </pc:sldChg>
      <pc:sldChg chg="addSp delSp modSp add mod">
        <pc:chgData name="宙 周" userId="850ddbd3f39c2895" providerId="LiveId" clId="{86C238FF-01D5-402B-A272-9463E535836A}" dt="2025-12-01T12:04:57.925" v="3733" actId="20577"/>
        <pc:sldMkLst>
          <pc:docMk/>
          <pc:sldMk cId="3698611160" sldId="11089061"/>
        </pc:sldMkLst>
        <pc:spChg chg="del">
          <ac:chgData name="宙 周" userId="850ddbd3f39c2895" providerId="LiveId" clId="{86C238FF-01D5-402B-A272-9463E535836A}" dt="2025-12-01T11:49:15.022" v="3543" actId="478"/>
          <ac:spMkLst>
            <pc:docMk/>
            <pc:sldMk cId="3698611160" sldId="11089061"/>
            <ac:spMk id="4" creationId="{0812E967-6E3F-FE70-0709-92B250658212}"/>
          </ac:spMkLst>
        </pc:spChg>
        <pc:spChg chg="mod">
          <ac:chgData name="宙 周" userId="850ddbd3f39c2895" providerId="LiveId" clId="{86C238FF-01D5-402B-A272-9463E535836A}" dt="2025-12-01T12:04:57.925" v="3733" actId="20577"/>
          <ac:spMkLst>
            <pc:docMk/>
            <pc:sldMk cId="3698611160" sldId="11089061"/>
            <ac:spMk id="7" creationId="{372FA5E8-63D1-8219-016A-CB5FF9BCEB56}"/>
          </ac:spMkLst>
        </pc:spChg>
        <pc:picChg chg="del">
          <ac:chgData name="宙 周" userId="850ddbd3f39c2895" providerId="LiveId" clId="{86C238FF-01D5-402B-A272-9463E535836A}" dt="2025-12-01T11:48:44.349" v="3539" actId="478"/>
          <ac:picMkLst>
            <pc:docMk/>
            <pc:sldMk cId="3698611160" sldId="11089061"/>
            <ac:picMk id="7170" creationId="{8C162535-52CA-0B15-33AC-ABE8EA468A3C}"/>
          </ac:picMkLst>
        </pc:picChg>
        <pc:picChg chg="del mod">
          <ac:chgData name="宙 周" userId="850ddbd3f39c2895" providerId="LiveId" clId="{86C238FF-01D5-402B-A272-9463E535836A}" dt="2025-12-01T11:49:29.581" v="3551" actId="478"/>
          <ac:picMkLst>
            <pc:docMk/>
            <pc:sldMk cId="3698611160" sldId="11089061"/>
            <ac:picMk id="7172" creationId="{A7DE9B4E-886E-FF57-9EF5-2A85A20E5080}"/>
          </ac:picMkLst>
        </pc:picChg>
        <pc:picChg chg="add mod">
          <ac:chgData name="宙 周" userId="850ddbd3f39c2895" providerId="LiveId" clId="{86C238FF-01D5-402B-A272-9463E535836A}" dt="2025-12-01T11:49:50.936" v="3564" actId="1076"/>
          <ac:picMkLst>
            <pc:docMk/>
            <pc:sldMk cId="3698611160" sldId="11089061"/>
            <ac:picMk id="8194" creationId="{D64776B2-49BF-4BD1-600E-4C0989636B12}"/>
          </ac:picMkLst>
        </pc:picChg>
        <pc:picChg chg="add mod">
          <ac:chgData name="宙 周" userId="850ddbd3f39c2895" providerId="LiveId" clId="{86C238FF-01D5-402B-A272-9463E535836A}" dt="2025-12-01T12:02:10.589" v="3690" actId="1076"/>
          <ac:picMkLst>
            <pc:docMk/>
            <pc:sldMk cId="3698611160" sldId="11089061"/>
            <ac:picMk id="8196" creationId="{1F581BCE-4D06-3FC5-E044-DB4FAEF2BD2E}"/>
          </ac:picMkLst>
        </pc:picChg>
      </pc:sldChg>
      <pc:sldChg chg="addSp delSp modSp add mod">
        <pc:chgData name="宙 周" userId="850ddbd3f39c2895" providerId="LiveId" clId="{86C238FF-01D5-402B-A272-9463E535836A}" dt="2025-12-01T12:12:40.730" v="3784" actId="1076"/>
        <pc:sldMkLst>
          <pc:docMk/>
          <pc:sldMk cId="6814642" sldId="11089062"/>
        </pc:sldMkLst>
        <pc:spChg chg="mod">
          <ac:chgData name="宙 周" userId="850ddbd3f39c2895" providerId="LiveId" clId="{86C238FF-01D5-402B-A272-9463E535836A}" dt="2025-12-01T12:12:40.730" v="3784" actId="1076"/>
          <ac:spMkLst>
            <pc:docMk/>
            <pc:sldMk cId="6814642" sldId="11089062"/>
            <ac:spMk id="7" creationId="{3862CF02-285C-7D92-FC6E-3FA75327CD5D}"/>
          </ac:spMkLst>
        </pc:spChg>
        <pc:picChg chg="del">
          <ac:chgData name="宙 周" userId="850ddbd3f39c2895" providerId="LiveId" clId="{86C238FF-01D5-402B-A272-9463E535836A}" dt="2025-12-01T12:08:34.900" v="3735" actId="478"/>
          <ac:picMkLst>
            <pc:docMk/>
            <pc:sldMk cId="6814642" sldId="11089062"/>
            <ac:picMk id="8194" creationId="{B2D244A1-6483-6FAF-559B-80096346040D}"/>
          </ac:picMkLst>
        </pc:picChg>
        <pc:picChg chg="del">
          <ac:chgData name="宙 周" userId="850ddbd3f39c2895" providerId="LiveId" clId="{86C238FF-01D5-402B-A272-9463E535836A}" dt="2025-12-01T12:09:03.061" v="3739" actId="478"/>
          <ac:picMkLst>
            <pc:docMk/>
            <pc:sldMk cId="6814642" sldId="11089062"/>
            <ac:picMk id="8196" creationId="{E5CE4F69-FBA6-4A4F-C559-175406313A79}"/>
          </ac:picMkLst>
        </pc:picChg>
        <pc:picChg chg="add mod">
          <ac:chgData name="宙 周" userId="850ddbd3f39c2895" providerId="LiveId" clId="{86C238FF-01D5-402B-A272-9463E535836A}" dt="2025-12-01T12:08:40.749" v="3738" actId="1076"/>
          <ac:picMkLst>
            <pc:docMk/>
            <pc:sldMk cId="6814642" sldId="11089062"/>
            <ac:picMk id="9218" creationId="{80A07A4C-8A98-BA3A-CA32-31B34DD52A36}"/>
          </ac:picMkLst>
        </pc:picChg>
        <pc:picChg chg="add mod">
          <ac:chgData name="宙 周" userId="850ddbd3f39c2895" providerId="LiveId" clId="{86C238FF-01D5-402B-A272-9463E535836A}" dt="2025-12-01T12:09:09.595" v="3742" actId="1076"/>
          <ac:picMkLst>
            <pc:docMk/>
            <pc:sldMk cId="6814642" sldId="11089062"/>
            <ac:picMk id="9220" creationId="{9A75E6A6-76DA-530C-77EC-1725C56796AF}"/>
          </ac:picMkLst>
        </pc:picChg>
      </pc:sldChg>
      <pc:sldChg chg="addSp delSp modSp add mod">
        <pc:chgData name="宙 周" userId="850ddbd3f39c2895" providerId="LiveId" clId="{86C238FF-01D5-402B-A272-9463E535836A}" dt="2025-12-01T12:27:44.490" v="4068" actId="20577"/>
        <pc:sldMkLst>
          <pc:docMk/>
          <pc:sldMk cId="975708917" sldId="11089063"/>
        </pc:sldMkLst>
        <pc:spChg chg="mod">
          <ac:chgData name="宙 周" userId="850ddbd3f39c2895" providerId="LiveId" clId="{86C238FF-01D5-402B-A272-9463E535836A}" dt="2025-12-01T12:27:44.490" v="4068" actId="20577"/>
          <ac:spMkLst>
            <pc:docMk/>
            <pc:sldMk cId="975708917" sldId="11089063"/>
            <ac:spMk id="7" creationId="{BAD2A798-9F32-E18D-1C4D-F4EC301B3242}"/>
          </ac:spMkLst>
        </pc:spChg>
        <pc:picChg chg="del">
          <ac:chgData name="宙 周" userId="850ddbd3f39c2895" providerId="LiveId" clId="{86C238FF-01D5-402B-A272-9463E535836A}" dt="2025-12-01T12:12:51.796" v="3786" actId="478"/>
          <ac:picMkLst>
            <pc:docMk/>
            <pc:sldMk cId="975708917" sldId="11089063"/>
            <ac:picMk id="9220" creationId="{8AF17A57-EE23-3BE4-785F-8E27A4CD16A7}"/>
          </ac:picMkLst>
        </pc:picChg>
        <pc:picChg chg="add mod">
          <ac:chgData name="宙 周" userId="850ddbd3f39c2895" providerId="LiveId" clId="{86C238FF-01D5-402B-A272-9463E535836A}" dt="2025-12-01T12:13:00.546" v="3791" actId="1076"/>
          <ac:picMkLst>
            <pc:docMk/>
            <pc:sldMk cId="975708917" sldId="11089063"/>
            <ac:picMk id="10242" creationId="{215B44DC-410B-16A1-903E-47D563EAD5CD}"/>
          </ac:picMkLst>
        </pc:picChg>
      </pc:sldChg>
      <pc:sldChg chg="add del">
        <pc:chgData name="宙 周" userId="850ddbd3f39c2895" providerId="LiveId" clId="{86C238FF-01D5-402B-A272-9463E535836A}" dt="2025-12-01T12:30:26.229" v="4076" actId="47"/>
        <pc:sldMkLst>
          <pc:docMk/>
          <pc:sldMk cId="313771957" sldId="11089064"/>
        </pc:sldMkLst>
      </pc:sldChg>
      <pc:sldChg chg="modSp add mod">
        <pc:chgData name="宙 周" userId="850ddbd3f39c2895" providerId="LiveId" clId="{86C238FF-01D5-402B-A272-9463E535836A}" dt="2025-12-02T00:24:09.772" v="4402" actId="1076"/>
        <pc:sldMkLst>
          <pc:docMk/>
          <pc:sldMk cId="731021691" sldId="11089064"/>
        </pc:sldMkLst>
        <pc:spChg chg="mod">
          <ac:chgData name="宙 周" userId="850ddbd3f39c2895" providerId="LiveId" clId="{86C238FF-01D5-402B-A272-9463E535836A}" dt="2025-12-01T12:41:59.512" v="4138" actId="1076"/>
          <ac:spMkLst>
            <pc:docMk/>
            <pc:sldMk cId="731021691" sldId="11089064"/>
            <ac:spMk id="12" creationId="{FE9832ED-6548-CC5A-B05E-DA4F2782FAA9}"/>
          </ac:spMkLst>
        </pc:spChg>
        <pc:spChg chg="mod">
          <ac:chgData name="宙 周" userId="850ddbd3f39c2895" providerId="LiveId" clId="{86C238FF-01D5-402B-A272-9463E535836A}" dt="2025-12-02T00:24:09.772" v="4402" actId="1076"/>
          <ac:spMkLst>
            <pc:docMk/>
            <pc:sldMk cId="731021691" sldId="11089064"/>
            <ac:spMk id="40" creationId="{6C478E9A-A1B1-7393-77EB-20D240BA2BA6}"/>
          </ac:spMkLst>
        </pc:spChg>
        <pc:spChg chg="mod">
          <ac:chgData name="宙 周" userId="850ddbd3f39c2895" providerId="LiveId" clId="{86C238FF-01D5-402B-A272-9463E535836A}" dt="2025-12-01T12:42:06.752" v="4140" actId="1076"/>
          <ac:spMkLst>
            <pc:docMk/>
            <pc:sldMk cId="731021691" sldId="11089064"/>
            <ac:spMk id="84" creationId="{E2760D8C-3DDD-E941-80B2-3D350C92A91A}"/>
          </ac:spMkLst>
        </pc:spChg>
        <pc:spChg chg="mod">
          <ac:chgData name="宙 周" userId="850ddbd3f39c2895" providerId="LiveId" clId="{86C238FF-01D5-402B-A272-9463E535836A}" dt="2025-12-01T12:42:04.396" v="4139" actId="1076"/>
          <ac:spMkLst>
            <pc:docMk/>
            <pc:sldMk cId="731021691" sldId="11089064"/>
            <ac:spMk id="85" creationId="{6BCFD253-C515-C6BC-B5B8-2670E4F623A3}"/>
          </ac:spMkLst>
        </pc:spChg>
        <pc:grpChg chg="mod">
          <ac:chgData name="宙 周" userId="850ddbd3f39c2895" providerId="LiveId" clId="{86C238FF-01D5-402B-A272-9463E535836A}" dt="2025-12-01T12:42:04.396" v="4139" actId="1076"/>
          <ac:grpSpMkLst>
            <pc:docMk/>
            <pc:sldMk cId="731021691" sldId="11089064"/>
            <ac:grpSpMk id="83" creationId="{48643BB3-9DFF-A6A1-9F3B-2AA987BCC416}"/>
          </ac:grpSpMkLst>
        </pc:grpChg>
      </pc:sldChg>
      <pc:sldChg chg="add del">
        <pc:chgData name="宙 周" userId="850ddbd3f39c2895" providerId="LiveId" clId="{86C238FF-01D5-402B-A272-9463E535836A}" dt="2025-12-01T12:40:45.619" v="4116" actId="47"/>
        <pc:sldMkLst>
          <pc:docMk/>
          <pc:sldMk cId="1357938854" sldId="11089064"/>
        </pc:sldMkLst>
      </pc:sldChg>
      <pc:sldChg chg="addSp delSp modSp add mod">
        <pc:chgData name="宙 周" userId="850ddbd3f39c2895" providerId="LiveId" clId="{86C238FF-01D5-402B-A272-9463E535836A}" dt="2025-12-01T12:48:07.426" v="4369" actId="114"/>
        <pc:sldMkLst>
          <pc:docMk/>
          <pc:sldMk cId="2126723447" sldId="11089065"/>
        </pc:sldMkLst>
        <pc:spChg chg="del">
          <ac:chgData name="宙 周" userId="850ddbd3f39c2895" providerId="LiveId" clId="{86C238FF-01D5-402B-A272-9463E535836A}" dt="2025-12-01T12:44:12.344" v="4268" actId="478"/>
          <ac:spMkLst>
            <pc:docMk/>
            <pc:sldMk cId="2126723447" sldId="11089065"/>
            <ac:spMk id="4" creationId="{0D7FFC0B-1B83-84B6-204A-AEF946A8E209}"/>
          </ac:spMkLst>
        </pc:spChg>
        <pc:spChg chg="mod">
          <ac:chgData name="宙 周" userId="850ddbd3f39c2895" providerId="LiveId" clId="{86C238FF-01D5-402B-A272-9463E535836A}" dt="2025-12-01T12:42:59.766" v="4181"/>
          <ac:spMkLst>
            <pc:docMk/>
            <pc:sldMk cId="2126723447" sldId="11089065"/>
            <ac:spMk id="5" creationId="{C3F85309-FA23-0285-BF70-34391CCE16FA}"/>
          </ac:spMkLst>
        </pc:spChg>
        <pc:spChg chg="add mod">
          <ac:chgData name="宙 周" userId="850ddbd3f39c2895" providerId="LiveId" clId="{86C238FF-01D5-402B-A272-9463E535836A}" dt="2025-12-01T12:48:07.426" v="4369" actId="114"/>
          <ac:spMkLst>
            <pc:docMk/>
            <pc:sldMk cId="2126723447" sldId="11089065"/>
            <ac:spMk id="10" creationId="{1BFFF2D1-DAAD-FE0A-B06D-712B0B8569F1}"/>
          </ac:spMkLst>
        </pc:spChg>
        <pc:spChg chg="mod">
          <ac:chgData name="宙 周" userId="850ddbd3f39c2895" providerId="LiveId" clId="{86C238FF-01D5-402B-A272-9463E535836A}" dt="2025-12-01T12:42:59.766" v="4181"/>
          <ac:spMkLst>
            <pc:docMk/>
            <pc:sldMk cId="2126723447" sldId="11089065"/>
            <ac:spMk id="12" creationId="{FD905CE2-170D-A6A2-271B-37E280747062}"/>
          </ac:spMkLst>
        </pc:spChg>
        <pc:spChg chg="mod">
          <ac:chgData name="宙 周" userId="850ddbd3f39c2895" providerId="LiveId" clId="{86C238FF-01D5-402B-A272-9463E535836A}" dt="2025-12-01T12:47:49.529" v="4367" actId="1076"/>
          <ac:spMkLst>
            <pc:docMk/>
            <pc:sldMk cId="2126723447" sldId="11089065"/>
            <ac:spMk id="13" creationId="{A3F8623D-AF1A-7DD3-EF4D-81F7E10130A1}"/>
          </ac:spMkLst>
        </pc:spChg>
        <pc:spChg chg="mod">
          <ac:chgData name="宙 周" userId="850ddbd3f39c2895" providerId="LiveId" clId="{86C238FF-01D5-402B-A272-9463E535836A}" dt="2025-12-01T12:42:59.766" v="4181"/>
          <ac:spMkLst>
            <pc:docMk/>
            <pc:sldMk cId="2126723447" sldId="11089065"/>
            <ac:spMk id="14" creationId="{D1AE0315-E037-2BFB-B058-3E1CD28D09D6}"/>
          </ac:spMkLst>
        </pc:spChg>
        <pc:spChg chg="mod">
          <ac:chgData name="宙 周" userId="850ddbd3f39c2895" providerId="LiveId" clId="{86C238FF-01D5-402B-A272-9463E535836A}" dt="2025-12-01T12:42:59.766" v="4181"/>
          <ac:spMkLst>
            <pc:docMk/>
            <pc:sldMk cId="2126723447" sldId="11089065"/>
            <ac:spMk id="15" creationId="{528F6C06-8B1E-FCAC-32E4-C3CDD0EA94A6}"/>
          </ac:spMkLst>
        </pc:spChg>
        <pc:grpChg chg="mod">
          <ac:chgData name="宙 周" userId="850ddbd3f39c2895" providerId="LiveId" clId="{86C238FF-01D5-402B-A272-9463E535836A}" dt="2025-12-01T12:42:59.766" v="4181"/>
          <ac:grpSpMkLst>
            <pc:docMk/>
            <pc:sldMk cId="2126723447" sldId="11089065"/>
            <ac:grpSpMk id="2" creationId="{80741A50-F4F4-D4C1-BD94-08A268D2F7B5}"/>
          </ac:grpSpMkLst>
        </pc:grpChg>
        <pc:grpChg chg="mod">
          <ac:chgData name="宙 周" userId="850ddbd3f39c2895" providerId="LiveId" clId="{86C238FF-01D5-402B-A272-9463E535836A}" dt="2025-12-01T12:42:59.766" v="4181"/>
          <ac:grpSpMkLst>
            <pc:docMk/>
            <pc:sldMk cId="2126723447" sldId="11089065"/>
            <ac:grpSpMk id="3" creationId="{506F81E2-DB86-3088-267A-2D463BDC932A}"/>
          </ac:grpSpMkLst>
        </pc:grpChg>
        <pc:picChg chg="add mod">
          <ac:chgData name="宙 周" userId="850ddbd3f39c2895" providerId="LiveId" clId="{86C238FF-01D5-402B-A272-9463E535836A}" dt="2025-12-01T12:47:42.846" v="4365" actId="1076"/>
          <ac:picMkLst>
            <pc:docMk/>
            <pc:sldMk cId="2126723447" sldId="11089065"/>
            <ac:picMk id="8" creationId="{16EB356C-7F15-78AC-C4CD-C1E5AC28F0F0}"/>
          </ac:picMkLst>
        </pc:picChg>
        <pc:picChg chg="del">
          <ac:chgData name="宙 周" userId="850ddbd3f39c2895" providerId="LiveId" clId="{86C238FF-01D5-402B-A272-9463E535836A}" dt="2025-12-01T12:43:25.485" v="4182" actId="478"/>
          <ac:picMkLst>
            <pc:docMk/>
            <pc:sldMk cId="2126723447" sldId="11089065"/>
            <ac:picMk id="9" creationId="{E450340E-C0E9-1778-F486-3AAFDF931DD5}"/>
          </ac:picMkLst>
        </pc:picChg>
        <pc:picChg chg="add mod">
          <ac:chgData name="宙 周" userId="850ddbd3f39c2895" providerId="LiveId" clId="{86C238FF-01D5-402B-A272-9463E535836A}" dt="2025-12-01T12:47:41.293" v="4364" actId="1076"/>
          <ac:picMkLst>
            <pc:docMk/>
            <pc:sldMk cId="2126723447" sldId="11089065"/>
            <ac:picMk id="16" creationId="{C5770801-B761-FF8A-F877-D29EAA823C0F}"/>
          </ac:picMkLst>
        </pc:picChg>
      </pc:sldChg>
      <pc:sldChg chg="modSp add mod">
        <pc:chgData name="宙 周" userId="850ddbd3f39c2895" providerId="LiveId" clId="{86C238FF-01D5-402B-A272-9463E535836A}" dt="2025-12-02T00:57:18.386" v="4593" actId="20577"/>
        <pc:sldMkLst>
          <pc:docMk/>
          <pc:sldMk cId="1954710061" sldId="11089066"/>
        </pc:sldMkLst>
        <pc:spChg chg="mod">
          <ac:chgData name="宙 周" userId="850ddbd3f39c2895" providerId="LiveId" clId="{86C238FF-01D5-402B-A272-9463E535836A}" dt="2025-12-02T00:57:10.491" v="4591" actId="20577"/>
          <ac:spMkLst>
            <pc:docMk/>
            <pc:sldMk cId="1954710061" sldId="11089066"/>
            <ac:spMk id="40" creationId="{0B4D56A4-A02C-343B-FDD7-983C570C028B}"/>
          </ac:spMkLst>
        </pc:spChg>
        <pc:spChg chg="mod">
          <ac:chgData name="宙 周" userId="850ddbd3f39c2895" providerId="LiveId" clId="{86C238FF-01D5-402B-A272-9463E535836A}" dt="2025-12-02T00:57:18.386" v="4593" actId="20577"/>
          <ac:spMkLst>
            <pc:docMk/>
            <pc:sldMk cId="1954710061" sldId="11089066"/>
            <ac:spMk id="85" creationId="{FD12B7ED-ADEC-1103-9B5F-DD5C45B01D82}"/>
          </ac:spMkLst>
        </pc:spChg>
      </pc:sldChg>
      <pc:sldChg chg="addSp delSp modSp add mod">
        <pc:chgData name="宙 周" userId="850ddbd3f39c2895" providerId="LiveId" clId="{86C238FF-01D5-402B-A272-9463E535836A}" dt="2025-12-02T01:11:18.685" v="4683" actId="1076"/>
        <pc:sldMkLst>
          <pc:docMk/>
          <pc:sldMk cId="503437120" sldId="11089067"/>
        </pc:sldMkLst>
        <pc:spChg chg="del mod">
          <ac:chgData name="宙 周" userId="850ddbd3f39c2895" providerId="LiveId" clId="{86C238FF-01D5-402B-A272-9463E535836A}" dt="2025-12-02T01:08:22.506" v="4650" actId="478"/>
          <ac:spMkLst>
            <pc:docMk/>
            <pc:sldMk cId="503437120" sldId="11089067"/>
            <ac:spMk id="7" creationId="{99D4B93C-6874-F9F8-EC67-85531AA4153E}"/>
          </ac:spMkLst>
        </pc:spChg>
        <pc:spChg chg="add mod">
          <ac:chgData name="宙 周" userId="850ddbd3f39c2895" providerId="LiveId" clId="{86C238FF-01D5-402B-A272-9463E535836A}" dt="2025-12-02T01:11:18.685" v="4683" actId="1076"/>
          <ac:spMkLst>
            <pc:docMk/>
            <pc:sldMk cId="503437120" sldId="11089067"/>
            <ac:spMk id="9" creationId="{1FF2DDB7-D9CF-3AB2-48E3-5619D02228F6}"/>
          </ac:spMkLst>
        </pc:spChg>
        <pc:spChg chg="del">
          <ac:chgData name="宙 周" userId="850ddbd3f39c2895" providerId="LiveId" clId="{86C238FF-01D5-402B-A272-9463E535836A}" dt="2025-12-02T01:08:30.472" v="4653" actId="478"/>
          <ac:spMkLst>
            <pc:docMk/>
            <pc:sldMk cId="503437120" sldId="11089067"/>
            <ac:spMk id="13" creationId="{958AC28D-D35B-C9E9-BDE4-94C01CA55BF4}"/>
          </ac:spMkLst>
        </pc:spChg>
        <pc:picChg chg="del">
          <ac:chgData name="宙 周" userId="850ddbd3f39c2895" providerId="LiveId" clId="{86C238FF-01D5-402B-A272-9463E535836A}" dt="2025-12-02T01:10:05.560" v="4655" actId="478"/>
          <ac:picMkLst>
            <pc:docMk/>
            <pc:sldMk cId="503437120" sldId="11089067"/>
            <ac:picMk id="10" creationId="{7B6C3BF9-A3B3-A4C2-540C-3C3AE0AAC707}"/>
          </ac:picMkLst>
        </pc:picChg>
        <pc:picChg chg="add mod">
          <ac:chgData name="宙 周" userId="850ddbd3f39c2895" providerId="LiveId" clId="{86C238FF-01D5-402B-A272-9463E535836A}" dt="2025-12-02T01:10:41.503" v="4682" actId="1076"/>
          <ac:picMkLst>
            <pc:docMk/>
            <pc:sldMk cId="503437120" sldId="11089067"/>
            <ac:picMk id="16" creationId="{A548A809-861C-2F90-7014-083803B8F5BF}"/>
          </ac:picMkLst>
        </pc:picChg>
        <pc:picChg chg="add mod">
          <ac:chgData name="宙 周" userId="850ddbd3f39c2895" providerId="LiveId" clId="{86C238FF-01D5-402B-A272-9463E535836A}" dt="2025-12-02T01:10:39.293" v="4680" actId="1076"/>
          <ac:picMkLst>
            <pc:docMk/>
            <pc:sldMk cId="503437120" sldId="11089067"/>
            <ac:picMk id="18" creationId="{2926704A-66CA-D2E9-2F93-AB742C3DC5D5}"/>
          </ac:picMkLst>
        </pc:picChg>
        <pc:picChg chg="add mod">
          <ac:chgData name="宙 周" userId="850ddbd3f39c2895" providerId="LiveId" clId="{86C238FF-01D5-402B-A272-9463E535836A}" dt="2025-12-02T01:10:37.123" v="4679" actId="1076"/>
          <ac:picMkLst>
            <pc:docMk/>
            <pc:sldMk cId="503437120" sldId="11089067"/>
            <ac:picMk id="20" creationId="{480B6153-C436-DC6B-31D8-ED79AFE5DC8B}"/>
          </ac:picMkLst>
        </pc:picChg>
      </pc:sldChg>
      <pc:sldChg chg="addSp delSp modSp add mod">
        <pc:chgData name="宙 周" userId="850ddbd3f39c2895" providerId="LiveId" clId="{86C238FF-01D5-402B-A272-9463E535836A}" dt="2025-12-02T01:14:58.384" v="4716" actId="478"/>
        <pc:sldMkLst>
          <pc:docMk/>
          <pc:sldMk cId="3914060814" sldId="11089068"/>
        </pc:sldMkLst>
        <pc:spChg chg="del mod">
          <ac:chgData name="宙 周" userId="850ddbd3f39c2895" providerId="LiveId" clId="{86C238FF-01D5-402B-A272-9463E535836A}" dt="2025-12-02T01:11:37.558" v="4686" actId="478"/>
          <ac:spMkLst>
            <pc:docMk/>
            <pc:sldMk cId="3914060814" sldId="11089068"/>
            <ac:spMk id="9" creationId="{831DAB9E-2161-A80C-B9C6-F58A59CB31A2}"/>
          </ac:spMkLst>
        </pc:spChg>
        <pc:graphicFrameChg chg="add mod">
          <ac:chgData name="宙 周" userId="850ddbd3f39c2895" providerId="LiveId" clId="{86C238FF-01D5-402B-A272-9463E535836A}" dt="2025-12-02T01:11:42.162" v="4689" actId="1076"/>
          <ac:graphicFrameMkLst>
            <pc:docMk/>
            <pc:sldMk cId="3914060814" sldId="11089068"/>
            <ac:graphicFrameMk id="4" creationId="{751DD3C6-9289-D605-89B8-0C58B4D364A5}"/>
          </ac:graphicFrameMkLst>
        </pc:graphicFrameChg>
        <pc:picChg chg="add mod">
          <ac:chgData name="宙 周" userId="850ddbd3f39c2895" providerId="LiveId" clId="{86C238FF-01D5-402B-A272-9463E535836A}" dt="2025-12-02T01:14:48.116" v="4712" actId="1076"/>
          <ac:picMkLst>
            <pc:docMk/>
            <pc:sldMk cId="3914060814" sldId="11089068"/>
            <ac:picMk id="10" creationId="{5954B6CA-796E-5132-904A-FC1AA9A13CA6}"/>
          </ac:picMkLst>
        </pc:picChg>
        <pc:picChg chg="add mod">
          <ac:chgData name="宙 周" userId="850ddbd3f39c2895" providerId="LiveId" clId="{86C238FF-01D5-402B-A272-9463E535836A}" dt="2025-12-02T01:14:34.464" v="4708" actId="1076"/>
          <ac:picMkLst>
            <pc:docMk/>
            <pc:sldMk cId="3914060814" sldId="11089068"/>
            <ac:picMk id="13" creationId="{5A0954DB-7313-5445-7FE6-275554863124}"/>
          </ac:picMkLst>
        </pc:picChg>
        <pc:picChg chg="del">
          <ac:chgData name="宙 周" userId="850ddbd3f39c2895" providerId="LiveId" clId="{86C238FF-01D5-402B-A272-9463E535836A}" dt="2025-12-02T01:12:06.148" v="4693" actId="478"/>
          <ac:picMkLst>
            <pc:docMk/>
            <pc:sldMk cId="3914060814" sldId="11089068"/>
            <ac:picMk id="16" creationId="{EA733C90-C111-C68C-4110-81253FB97074}"/>
          </ac:picMkLst>
        </pc:picChg>
        <pc:picChg chg="mod">
          <ac:chgData name="宙 周" userId="850ddbd3f39c2895" providerId="LiveId" clId="{86C238FF-01D5-402B-A272-9463E535836A}" dt="2025-12-02T01:14:45.583" v="4711" actId="1076"/>
          <ac:picMkLst>
            <pc:docMk/>
            <pc:sldMk cId="3914060814" sldId="11089068"/>
            <ac:picMk id="18" creationId="{67B57E15-A13A-F326-2CFD-DF0FF09404A8}"/>
          </ac:picMkLst>
        </pc:picChg>
        <pc:picChg chg="add del mod">
          <ac:chgData name="宙 周" userId="850ddbd3f39c2895" providerId="LiveId" clId="{86C238FF-01D5-402B-A272-9463E535836A}" dt="2025-12-02T01:14:58.384" v="4716" actId="478"/>
          <ac:picMkLst>
            <pc:docMk/>
            <pc:sldMk cId="3914060814" sldId="11089068"/>
            <ac:picMk id="19" creationId="{DC195D06-2241-D03D-64CF-FD92415FB381}"/>
          </ac:picMkLst>
        </pc:picChg>
        <pc:picChg chg="del">
          <ac:chgData name="宙 周" userId="850ddbd3f39c2895" providerId="LiveId" clId="{86C238FF-01D5-402B-A272-9463E535836A}" dt="2025-12-02T01:12:04.694" v="4692" actId="478"/>
          <ac:picMkLst>
            <pc:docMk/>
            <pc:sldMk cId="3914060814" sldId="11089068"/>
            <ac:picMk id="20" creationId="{DDBDBD74-2B9B-85B5-663E-AE4FA6258C28}"/>
          </ac:picMkLst>
        </pc:picChg>
      </pc:sldChg>
      <pc:sldChg chg="addSp delSp modSp add mod">
        <pc:chgData name="宙 周" userId="850ddbd3f39c2895" providerId="LiveId" clId="{86C238FF-01D5-402B-A272-9463E535836A}" dt="2025-12-02T01:18:47.065" v="4764" actId="1076"/>
        <pc:sldMkLst>
          <pc:docMk/>
          <pc:sldMk cId="110232065" sldId="11089069"/>
        </pc:sldMkLst>
        <pc:spChg chg="mod">
          <ac:chgData name="宙 周" userId="850ddbd3f39c2895" providerId="LiveId" clId="{86C238FF-01D5-402B-A272-9463E535836A}" dt="2025-12-02T01:15:13.872" v="4739" actId="20577"/>
          <ac:spMkLst>
            <pc:docMk/>
            <pc:sldMk cId="110232065" sldId="11089069"/>
            <ac:spMk id="5" creationId="{4164B6E9-1F4D-A066-5B74-CA23C32B9601}"/>
          </ac:spMkLst>
        </pc:spChg>
        <pc:spChg chg="add mod">
          <ac:chgData name="宙 周" userId="850ddbd3f39c2895" providerId="LiveId" clId="{86C238FF-01D5-402B-A272-9463E535836A}" dt="2025-12-02T01:17:34.990" v="4756" actId="1076"/>
          <ac:spMkLst>
            <pc:docMk/>
            <pc:sldMk cId="110232065" sldId="11089069"/>
            <ac:spMk id="7" creationId="{84BF8E17-5F0A-1A8D-557C-1757AFD7B6AC}"/>
          </ac:spMkLst>
        </pc:spChg>
        <pc:picChg chg="del">
          <ac:chgData name="宙 周" userId="850ddbd3f39c2895" providerId="LiveId" clId="{86C238FF-01D5-402B-A272-9463E535836A}" dt="2025-12-02T01:15:19.241" v="4742" actId="478"/>
          <ac:picMkLst>
            <pc:docMk/>
            <pc:sldMk cId="110232065" sldId="11089069"/>
            <ac:picMk id="10" creationId="{4924834C-4C8B-01BF-BE9A-CEA17015E529}"/>
          </ac:picMkLst>
        </pc:picChg>
        <pc:picChg chg="add del mod">
          <ac:chgData name="宙 周" userId="850ddbd3f39c2895" providerId="LiveId" clId="{86C238FF-01D5-402B-A272-9463E535836A}" dt="2025-12-02T01:17:08.788" v="4750" actId="478"/>
          <ac:picMkLst>
            <pc:docMk/>
            <pc:sldMk cId="110232065" sldId="11089069"/>
            <ac:picMk id="11" creationId="{3AFE719D-78B3-681C-FF50-7E5069FD2CF9}"/>
          </ac:picMkLst>
        </pc:picChg>
        <pc:picChg chg="del">
          <ac:chgData name="宙 周" userId="850ddbd3f39c2895" providerId="LiveId" clId="{86C238FF-01D5-402B-A272-9463E535836A}" dt="2025-12-02T01:15:16.273" v="4740" actId="478"/>
          <ac:picMkLst>
            <pc:docMk/>
            <pc:sldMk cId="110232065" sldId="11089069"/>
            <ac:picMk id="13" creationId="{1EA38C34-EF49-7C7B-24CF-7213A0AAF3BF}"/>
          </ac:picMkLst>
        </pc:picChg>
        <pc:picChg chg="add mod">
          <ac:chgData name="宙 周" userId="850ddbd3f39c2895" providerId="LiveId" clId="{86C238FF-01D5-402B-A272-9463E535836A}" dt="2025-12-02T01:18:47.065" v="4764" actId="1076"/>
          <ac:picMkLst>
            <pc:docMk/>
            <pc:sldMk cId="110232065" sldId="11089069"/>
            <ac:picMk id="17" creationId="{F8AA5717-6D6F-6EE9-39E8-037840FEE859}"/>
          </ac:picMkLst>
        </pc:picChg>
        <pc:picChg chg="del">
          <ac:chgData name="宙 周" userId="850ddbd3f39c2895" providerId="LiveId" clId="{86C238FF-01D5-402B-A272-9463E535836A}" dt="2025-12-02T01:15:17.770" v="4741" actId="478"/>
          <ac:picMkLst>
            <pc:docMk/>
            <pc:sldMk cId="110232065" sldId="11089069"/>
            <ac:picMk id="18" creationId="{836799AE-227A-0C14-B023-1AE8AA276C53}"/>
          </ac:picMkLst>
        </pc:picChg>
        <pc:picChg chg="add mod">
          <ac:chgData name="宙 周" userId="850ddbd3f39c2895" providerId="LiveId" clId="{86C238FF-01D5-402B-A272-9463E535836A}" dt="2025-12-02T01:18:43.819" v="4763" actId="1076"/>
          <ac:picMkLst>
            <pc:docMk/>
            <pc:sldMk cId="110232065" sldId="11089069"/>
            <ac:picMk id="20" creationId="{C6C15734-9BE9-F1D7-BD6C-2E1CD6CD3D8C}"/>
          </ac:picMkLst>
        </pc:picChg>
      </pc:sldChg>
      <pc:sldChg chg="addSp delSp modSp add mod">
        <pc:chgData name="宙 周" userId="850ddbd3f39c2895" providerId="LiveId" clId="{86C238FF-01D5-402B-A272-9463E535836A}" dt="2025-12-02T01:28:51.248" v="4872" actId="1076"/>
        <pc:sldMkLst>
          <pc:docMk/>
          <pc:sldMk cId="254636662" sldId="11089070"/>
        </pc:sldMkLst>
        <pc:spChg chg="mod">
          <ac:chgData name="宙 周" userId="850ddbd3f39c2895" providerId="LiveId" clId="{86C238FF-01D5-402B-A272-9463E535836A}" dt="2025-12-02T01:21:35.818" v="4790" actId="20577"/>
          <ac:spMkLst>
            <pc:docMk/>
            <pc:sldMk cId="254636662" sldId="11089070"/>
            <ac:spMk id="5" creationId="{7190613A-729A-D084-6C8E-93A552B6FE7E}"/>
          </ac:spMkLst>
        </pc:spChg>
        <pc:spChg chg="del">
          <ac:chgData name="宙 周" userId="850ddbd3f39c2895" providerId="LiveId" clId="{86C238FF-01D5-402B-A272-9463E535836A}" dt="2025-12-02T01:21:43.861" v="4792" actId="478"/>
          <ac:spMkLst>
            <pc:docMk/>
            <pc:sldMk cId="254636662" sldId="11089070"/>
            <ac:spMk id="7" creationId="{48FBE8F2-F759-2406-6929-D30137AAD6BA}"/>
          </ac:spMkLst>
        </pc:spChg>
        <pc:spChg chg="del mod">
          <ac:chgData name="宙 周" userId="850ddbd3f39c2895" providerId="LiveId" clId="{86C238FF-01D5-402B-A272-9463E535836A}" dt="2025-12-02T01:24:43.133" v="4834" actId="478"/>
          <ac:spMkLst>
            <pc:docMk/>
            <pc:sldMk cId="254636662" sldId="11089070"/>
            <ac:spMk id="13" creationId="{EC7629BB-E1F1-86B3-8FD2-957847B24CFD}"/>
          </ac:spMkLst>
        </pc:spChg>
        <pc:spChg chg="add mod">
          <ac:chgData name="宙 周" userId="850ddbd3f39c2895" providerId="LiveId" clId="{86C238FF-01D5-402B-A272-9463E535836A}" dt="2025-12-02T01:25:21.860" v="4841" actId="1076"/>
          <ac:spMkLst>
            <pc:docMk/>
            <pc:sldMk cId="254636662" sldId="11089070"/>
            <ac:spMk id="16" creationId="{8E4EE663-F116-9582-5DB1-D955B035B15A}"/>
          </ac:spMkLst>
        </pc:spChg>
        <pc:spChg chg="add mod">
          <ac:chgData name="宙 周" userId="850ddbd3f39c2895" providerId="LiveId" clId="{86C238FF-01D5-402B-A272-9463E535836A}" dt="2025-12-02T01:28:51.248" v="4872" actId="1076"/>
          <ac:spMkLst>
            <pc:docMk/>
            <pc:sldMk cId="254636662" sldId="11089070"/>
            <ac:spMk id="22" creationId="{30B2EECE-196E-525D-C972-C2BE6EAD9E39}"/>
          </ac:spMkLst>
        </pc:spChg>
        <pc:spChg chg="add mod">
          <ac:chgData name="宙 周" userId="850ddbd3f39c2895" providerId="LiveId" clId="{86C238FF-01D5-402B-A272-9463E535836A}" dt="2025-12-02T01:27:13.619" v="4861" actId="114"/>
          <ac:spMkLst>
            <pc:docMk/>
            <pc:sldMk cId="254636662" sldId="11089070"/>
            <ac:spMk id="24" creationId="{AE7D288D-AC91-8EDE-9243-8B6990AD550C}"/>
          </ac:spMkLst>
        </pc:spChg>
        <pc:spChg chg="add mod">
          <ac:chgData name="宙 周" userId="850ddbd3f39c2895" providerId="LiveId" clId="{86C238FF-01D5-402B-A272-9463E535836A}" dt="2025-12-02T01:28:45.901" v="4870" actId="1076"/>
          <ac:spMkLst>
            <pc:docMk/>
            <pc:sldMk cId="254636662" sldId="11089070"/>
            <ac:spMk id="26" creationId="{E7419F44-F445-DECF-9C7D-50F7AD0E85C9}"/>
          </ac:spMkLst>
        </pc:spChg>
        <pc:picChg chg="add mod">
          <ac:chgData name="宙 周" userId="850ddbd3f39c2895" providerId="LiveId" clId="{86C238FF-01D5-402B-A272-9463E535836A}" dt="2025-12-02T01:25:18.616" v="4839" actId="1076"/>
          <ac:picMkLst>
            <pc:docMk/>
            <pc:sldMk cId="254636662" sldId="11089070"/>
            <ac:picMk id="9" creationId="{E94F9755-F6DB-C605-CD84-2236BA101216}"/>
          </ac:picMkLst>
        </pc:picChg>
        <pc:picChg chg="del">
          <ac:chgData name="宙 周" userId="850ddbd3f39c2895" providerId="LiveId" clId="{86C238FF-01D5-402B-A272-9463E535836A}" dt="2025-12-02T01:21:41.723" v="4791" actId="478"/>
          <ac:picMkLst>
            <pc:docMk/>
            <pc:sldMk cId="254636662" sldId="11089070"/>
            <ac:picMk id="10" creationId="{77743C80-BA02-6726-BEC3-ADE08E6703FF}"/>
          </ac:picMkLst>
        </pc:picChg>
        <pc:picChg chg="add mod">
          <ac:chgData name="宙 周" userId="850ddbd3f39c2895" providerId="LiveId" clId="{86C238FF-01D5-402B-A272-9463E535836A}" dt="2025-12-02T01:26:34.262" v="4854" actId="1076"/>
          <ac:picMkLst>
            <pc:docMk/>
            <pc:sldMk cId="254636662" sldId="11089070"/>
            <ac:picMk id="18" creationId="{A6519E1E-3DEC-5BAE-6779-D49D9AFAA59B}"/>
          </ac:picMkLst>
        </pc:picChg>
        <pc:picChg chg="add mod">
          <ac:chgData name="宙 周" userId="850ddbd3f39c2895" providerId="LiveId" clId="{86C238FF-01D5-402B-A272-9463E535836A}" dt="2025-12-02T01:25:16.377" v="4838" actId="1076"/>
          <ac:picMkLst>
            <pc:docMk/>
            <pc:sldMk cId="254636662" sldId="11089070"/>
            <ac:picMk id="20" creationId="{EF11F128-BD99-C34E-AC53-FE744524628B}"/>
          </ac:picMkLst>
        </pc:picChg>
        <pc:picChg chg="add mod">
          <ac:chgData name="宙 周" userId="850ddbd3f39c2895" providerId="LiveId" clId="{86C238FF-01D5-402B-A272-9463E535836A}" dt="2025-12-02T01:27:04.784" v="4857" actId="1076"/>
          <ac:picMkLst>
            <pc:docMk/>
            <pc:sldMk cId="254636662" sldId="11089070"/>
            <ac:picMk id="3074" creationId="{5402BE06-1B10-0008-7452-7376ECF7F01D}"/>
          </ac:picMkLst>
        </pc:picChg>
        <pc:picChg chg="add mod">
          <ac:chgData name="宙 周" userId="850ddbd3f39c2895" providerId="LiveId" clId="{86C238FF-01D5-402B-A272-9463E535836A}" dt="2025-12-02T01:28:47.050" v="4871" actId="1076"/>
          <ac:picMkLst>
            <pc:docMk/>
            <pc:sldMk cId="254636662" sldId="11089070"/>
            <ac:picMk id="3076" creationId="{F42EF7DD-A8BC-7BE7-B1CE-6874AAA7164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84606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8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162784" y="0"/>
            <a:ext cx="3184606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85"/>
            </a:lvl1pPr>
          </a:lstStyle>
          <a:p>
            <a:fld id="{0F9B84EA-7D68-4D60-9CB1-D50884785D1C}" type="datetimeFigureOut">
              <a:rPr lang="zh-CN" altLang="en-US" smtClean="0"/>
              <a:t>2025/12/2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10879875"/>
            <a:ext cx="3184606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8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162784" y="10879875"/>
            <a:ext cx="3184606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8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E86D8963-CFCD-4740-AF60-049850373CDF}" type="datetimeFigureOut">
              <a:rPr lang="zh-CN" altLang="en-US" smtClean="0"/>
              <a:t>2025/12/2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DECF49-93E9-4BC0-BC03-25E10A59417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BF2C2-CA17-6973-2A6D-08FEB5C3B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F41735D-519D-33B1-274F-EAE360DAFA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B189B1B-8BCF-C256-1A5F-B3EA1EAE2E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E9EF12-1E89-1486-E177-9A36746E4E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7718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92486-9A03-7F5F-C624-5AB53C998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8506138-BB78-9DB5-892F-63A9C695F3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271A13F-A545-595E-AF6E-7BBCD97939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F95D86-4973-7352-CC03-5ED12D4673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176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C87BD-09F9-A48D-C2E5-48489EDA3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6E590D0-77E2-8CC9-0B7E-41C4644D3C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7E12D6A-BC54-ED34-7FCC-1B1302F3E3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77F679-5A3A-1619-E48F-5F0F7A774D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5697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8DDE6-E11A-AFA9-4F68-0D7798C48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8D9277C-7A93-1052-C60B-CD9146F27D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C19899B-04A5-2A51-8448-C55EE5AC1E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4870A2-DA13-8AAB-CF5A-27E7660154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6784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13E42-45F9-1923-519A-047DF35E0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4B39966-8D29-1C1C-51A2-8859519743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72F9CB3-B177-FE13-4EE8-EC16521D2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E5DEAB-DF7E-7696-E401-D995F985B3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7468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4ECA0-FF79-E75A-195F-C5B1F2058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2B79F9E-15C0-B9E8-0E14-3E87FF1075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BA85748-CDE6-2BF7-1A7A-791770192E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801F62-0DB4-BAD4-B1FD-812F906CE5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0450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B73ED-B1D3-1E99-D006-87A974393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87BE3B4-7691-9A82-15E4-0E382ABB4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05FBF33-7124-DB2D-7232-57C724102A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512A02-C888-88D8-D785-9182F75298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524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A21DE-A228-D6BA-33F2-3284B3633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A51D1A9-D0B5-5619-4597-CFA185808C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EC3405B-1DEC-4191-7501-F7FEBEE53B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41FE1D-7404-D212-A9CC-CED53FA98B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4011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135A7-4E44-A9DA-2EF2-CCA082568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DA05970-F1C0-44E8-0B4E-697346A899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AC3ACEE-199F-6A94-A810-0E11A2C237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5126CE-F970-1FCB-35DA-0B521949F1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6213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8929F-04A1-E739-2035-097195F7F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B55C92B-EFD6-DDD5-2906-ACA13EABFB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7B8AE0F-12DE-3D54-FCAC-E22A0F92A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A99B62-9F98-890C-344E-FCA51FC23E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82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0913D-DA00-1BEC-7216-376C52E33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07EA02C-83AC-FBF3-DEA2-ADD4400BB7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4B686E2-2B5C-341B-C5FF-2AD0EEAB66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2154A0-3CBF-79DD-AEF4-528F1FB086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2808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29F28-AAFA-B83F-040D-B9CF678F6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AC58F89-7E55-8008-8403-9C17CA3E7C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71BC59B-24D9-EE18-64FF-997907D7CA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B5F906-6017-E845-D3E9-9D758D1C35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1807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090DE-008D-DAA4-5DED-C9FFFE890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E55F5A9-B5AB-0F8F-0112-71AF221833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32B66A2-6DB2-BD44-72F8-3F421EAEB1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C5F83E-754B-8114-A416-0E60DC74F9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7392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DF71C-EEE2-0C9E-82B9-47CF7FFB7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2624EB4-7EA0-54BB-9F32-323CA3750E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9A5C2AC-3C2B-8767-472B-4E37184AF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F0ECCC-4FFB-F206-C9F9-126D4125A5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5143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5C789-36A1-68CB-8168-D442E128B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59C5B2E-C4E3-6378-A0E0-03DA724F93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F5CAB2E-246D-9F9F-F718-1774FAA653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498128-A5DF-BA08-96EF-163D0A2D8C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279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86FDA-95E8-CD3A-9FC6-054A94F52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3ED8FC6-C501-47DA-5DB1-1DAFB63018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17924EE-E6EC-3E00-BA27-3BEB07E733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F48CC0-0C84-4513-1E73-1F46C18A33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5236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72BF6-DBAA-0D8B-383E-4A18CE706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69CD842-5865-13EC-07C7-02C8B13FA1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1DABDF2-9557-E9A6-3368-3E446B8DA6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EF0599-7240-0F2D-6217-00FD1DEFDE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02568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4A6AE-3F4C-F1B7-9669-4E91FFE2C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D164B53-91F3-0365-9B98-58CC922304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E30D45D-C11C-21FC-563A-FDB0FBB6E2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330110-F1B3-458A-2684-2C031A79FF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03363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9D3F6-934D-A80E-6B64-DF7A71418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861F155-912D-EB97-DC24-601C5975A1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E70E0B1-E244-D9A4-67E5-E23BB70722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7CF373-5A0C-5F71-375B-8B1BA3C3EE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0461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2A0F2-1096-218B-B77E-89EC581D1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38D9C2B-9F15-5929-C74C-8E5F4E5C77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C7FD7D6-D73C-77A0-D5F2-F2770F195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461901-9214-BE99-4089-511C2DF018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239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F4FC9-4AB4-B83D-9F91-0D2133719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642D9B1-F22C-53DE-F37B-410FEED55A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A4C6D28-B8F0-8B78-57EA-82E928E1B9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230046-E389-6CBF-3A16-042C905660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9122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4455F-D8F9-13D5-3D26-85E16499E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B200F34-F19F-EE06-93F4-FFC852ACEC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FF7D1A1-9F3F-6EBC-B33D-0BA532A795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936F11-34BB-CDFE-D302-5140F334E6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8416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5B9B6-2B16-37CA-1DE9-03A022894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1BCE58B-AA1E-3D6E-5737-450076A28B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7E457E5-E990-2E19-427F-007C1CB5D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BD7E04-555B-3D24-1969-6338BFFAB6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1419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06100-3EBC-B865-F3AB-DE1D7D9A2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DDC67F8-000E-9769-244A-5738D5B751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8E32D0E-7EB2-A8C1-AF31-2B6291279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1CC61B-6D6D-ADC0-BD78-37BA1EA659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05049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2DFF2-0CCF-F2EC-5696-D819EA0FF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83A02F6-37F2-B328-85BF-2EBCE491DC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6585E72-E234-A928-565F-93FC738ADE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37A1E4-A278-2F0C-BAA1-1093540116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9630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DECF49-93E9-4BC0-BC03-25E10A594174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B1529-3B28-F1C4-19BF-8FB1C2EDE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4100915-442F-1010-8196-C00DAF0B3C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ADA5DC0-5363-AC18-A87A-2CC16BC70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D4932C-ECEA-2E74-E037-DB7C333132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526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E9B15-3594-2966-19FB-DA6122FE0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3F1EFDA-55F8-4FCE-C6C4-517CCE1EF5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95D11AA-73ED-00D4-5EC6-560B26724D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A08F7B-DA09-AEF4-CF37-679B955BEB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709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6D02C-4B55-2784-3F0B-60808120C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B674307-94F3-293F-315B-137661C9FB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AC14B7F-1475-427A-0FB2-590D5E712D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749B74-C960-2017-E82A-9FFEFAF4F2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590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E97CB-EA40-B9CC-16DA-842A8948C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10AC59C-C020-B30D-61E5-2DB3AE7A0D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E070EC1-C9A4-8E17-618C-DF933375A5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C0876E-4C7D-1A4B-F6F8-2A981E8DC9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0345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30" cy="6858000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5259687" y="3012211"/>
            <a:ext cx="5787426" cy="608032"/>
          </a:xfrm>
        </p:spPr>
        <p:txBody>
          <a:bodyPr anchor="t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3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/>
              <a:t>Click to edit Master subtitle style</a:t>
            </a:r>
          </a:p>
          <a:p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5259687" y="1567543"/>
            <a:ext cx="5787426" cy="1421844"/>
          </a:xfrm>
        </p:spPr>
        <p:txBody>
          <a:bodyPr anchor="ctr">
            <a:normAutofit/>
          </a:bodyPr>
          <a:lstStyle>
            <a:lvl1pPr algn="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133330" y="4179076"/>
            <a:ext cx="2913783" cy="248371"/>
          </a:xfrm>
        </p:spPr>
        <p:txBody>
          <a:bodyPr anchor="ctr">
            <a:noAutofit/>
          </a:bodyPr>
          <a:lstStyle>
            <a:lvl1pPr marL="0" indent="0" algn="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133330" y="4487628"/>
            <a:ext cx="2913783" cy="248371"/>
          </a:xfrm>
        </p:spPr>
        <p:txBody>
          <a:bodyPr anchor="ctr">
            <a:noAutofit/>
          </a:bodyPr>
          <a:lstStyle>
            <a:lvl1pPr marL="0" indent="0" algn="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53" y="5761997"/>
            <a:ext cx="3189768" cy="98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30" cy="6858000"/>
          </a:xfrm>
          <a:prstGeom prst="rect">
            <a:avLst/>
          </a:prstGeom>
        </p:spPr>
      </p:pic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5564413" y="2333625"/>
            <a:ext cx="4546600" cy="1092879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rgbClr val="36A9AC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</p:nvPr>
        </p:nvSpPr>
        <p:spPr>
          <a:xfrm>
            <a:off x="5564413" y="3430587"/>
            <a:ext cx="4546600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53" y="5761997"/>
            <a:ext cx="3189768" cy="98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53" y="5761997"/>
            <a:ext cx="3189768" cy="98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email">
              <a:alphaModFix amt="10000"/>
              <a:duotone>
                <a:srgbClr val="006A60">
                  <a:shade val="45000"/>
                  <a:satMod val="135000"/>
                </a:srgb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FilmGrain grainSize="50"/>
                      </a14:imgEffect>
                    </a14:imgLayer>
                  </a14:imgProps>
                </a:ext>
              </a:extLst>
            </a:blip>
            <a:srcRect/>
            <a:stretch>
              <a:fillRect t="3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554" y="255323"/>
            <a:ext cx="2647507" cy="81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灯片编号占位符 29"/>
          <p:cNvSpPr>
            <a:spLocks noGrp="1"/>
          </p:cNvSpPr>
          <p:nvPr>
            <p:ph type="sldNum" sz="quarter" idx="11"/>
          </p:nvPr>
        </p:nvSpPr>
        <p:spPr>
          <a:xfrm>
            <a:off x="9007173" y="6272219"/>
            <a:ext cx="2909888" cy="362214"/>
          </a:xfrm>
        </p:spPr>
        <p:txBody>
          <a:bodyPr/>
          <a:lstStyle>
            <a:lvl1pPr>
              <a:defRPr sz="1200"/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554" y="255323"/>
            <a:ext cx="2647507" cy="81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灯片编号占位符 29"/>
          <p:cNvSpPr>
            <a:spLocks noGrp="1"/>
          </p:cNvSpPr>
          <p:nvPr>
            <p:ph type="sldNum" sz="quarter" idx="11"/>
          </p:nvPr>
        </p:nvSpPr>
        <p:spPr>
          <a:xfrm>
            <a:off x="9007173" y="6272219"/>
            <a:ext cx="2909888" cy="362214"/>
          </a:xfrm>
        </p:spPr>
        <p:txBody>
          <a:bodyPr/>
          <a:lstStyle>
            <a:lvl1pPr>
              <a:defRPr sz="1200"/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1450" y="342900"/>
            <a:ext cx="10973276" cy="571500"/>
          </a:xfrm>
          <a:effectLst>
            <a:outerShdw blurRad="50800" dist="38100" dir="5400000" algn="ctr" rotWithShape="0">
              <a:srgbClr val="000000">
                <a:alpha val="30000"/>
              </a:srgbClr>
            </a:outerShdw>
          </a:effectLst>
        </p:spPr>
        <p:txBody>
          <a:bodyPr>
            <a:normAutofit/>
          </a:bodyPr>
          <a:lstStyle>
            <a:lvl1pPr>
              <a:defRPr sz="3200" b="1" i="0" baseline="0">
                <a:solidFill>
                  <a:srgbClr val="C00000"/>
                </a:solidFill>
                <a:latin typeface="Arial Unicode MS" panose="020B0604020202020204" pitchFamily="3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2025/12/2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Relationship Id="rId6" Type="http://schemas.openxmlformats.org/officeDocument/2006/relationships/image" Target="../media/image37.png"/><Relationship Id="rId5" Type="http://schemas.openxmlformats.org/officeDocument/2006/relationships/image" Target="../media/image29.jpe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1.xml"/><Relationship Id="rId6" Type="http://schemas.openxmlformats.org/officeDocument/2006/relationships/image" Target="../media/image39.gif"/><Relationship Id="rId5" Type="http://schemas.openxmlformats.org/officeDocument/2006/relationships/image" Target="../media/image38.gif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2.xml"/><Relationship Id="rId6" Type="http://schemas.openxmlformats.org/officeDocument/2006/relationships/image" Target="../media/image40.gif"/><Relationship Id="rId5" Type="http://schemas.openxmlformats.org/officeDocument/2006/relationships/image" Target="../media/image38.gif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hyperlink" Target="https://en.wikipedia.org/wiki/Vanishing_gradient_problem" TargetMode="Externa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4.xml"/><Relationship Id="rId5" Type="http://schemas.openxmlformats.org/officeDocument/2006/relationships/image" Target="../media/image43.jpe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5.xml"/><Relationship Id="rId5" Type="http://schemas.openxmlformats.org/officeDocument/2006/relationships/image" Target="../media/image44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6.xml"/><Relationship Id="rId5" Type="http://schemas.openxmlformats.org/officeDocument/2006/relationships/image" Target="../media/image45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Receiver_operating_characteristic#Further_interpretations" TargetMode="External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8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2.png"/><Relationship Id="rId4" Type="http://schemas.openxmlformats.org/officeDocument/2006/relationships/image" Target="../media/image7.png"/><Relationship Id="rId9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9.xml"/><Relationship Id="rId5" Type="http://schemas.openxmlformats.org/officeDocument/2006/relationships/image" Target="../media/image53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0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1.xml"/><Relationship Id="rId6" Type="http://schemas.openxmlformats.org/officeDocument/2006/relationships/image" Target="../media/image57.png"/><Relationship Id="rId5" Type="http://schemas.openxmlformats.org/officeDocument/2006/relationships/image" Target="../media/image55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任意多边形 7"/>
          <p:cNvSpPr>
            <a:spLocks noChangeArrowheads="1"/>
          </p:cNvSpPr>
          <p:nvPr/>
        </p:nvSpPr>
        <p:spPr bwMode="auto">
          <a:xfrm>
            <a:off x="0" y="1855788"/>
            <a:ext cx="12192000" cy="5002212"/>
          </a:xfrm>
          <a:custGeom>
            <a:avLst/>
            <a:gdLst>
              <a:gd name="T0" fmla="*/ 0 w 12192000"/>
              <a:gd name="T1" fmla="*/ 0 h 5002306"/>
              <a:gd name="T2" fmla="*/ 64750 w 12192000"/>
              <a:gd name="T3" fmla="*/ 0 h 5002306"/>
              <a:gd name="T4" fmla="*/ 70790 w 12192000"/>
              <a:gd name="T5" fmla="*/ 2044 h 5002306"/>
              <a:gd name="T6" fmla="*/ 4533859 w 12192000"/>
              <a:gd name="T7" fmla="*/ 717432 h 5002306"/>
              <a:gd name="T8" fmla="*/ 5215437 w 12192000"/>
              <a:gd name="T9" fmla="*/ 745097 h 5002306"/>
              <a:gd name="T10" fmla="*/ 5226599 w 12192000"/>
              <a:gd name="T11" fmla="*/ 781054 h 5002306"/>
              <a:gd name="T12" fmla="*/ 6279776 w 12192000"/>
              <a:gd name="T13" fmla="*/ 1479121 h 5002306"/>
              <a:gd name="T14" fmla="*/ 7332954 w 12192000"/>
              <a:gd name="T15" fmla="*/ 781054 h 5002306"/>
              <a:gd name="T16" fmla="*/ 7348410 w 12192000"/>
              <a:gd name="T17" fmla="*/ 731265 h 5002306"/>
              <a:gd name="T18" fmla="*/ 7689244 w 12192000"/>
              <a:gd name="T19" fmla="*/ 717432 h 5002306"/>
              <a:gd name="T20" fmla="*/ 12152313 w 12192000"/>
              <a:gd name="T21" fmla="*/ 2044 h 5002306"/>
              <a:gd name="T22" fmla="*/ 12158353 w 12192000"/>
              <a:gd name="T23" fmla="*/ 0 h 5002306"/>
              <a:gd name="T24" fmla="*/ 12192000 w 12192000"/>
              <a:gd name="T25" fmla="*/ 0 h 5002306"/>
              <a:gd name="T26" fmla="*/ 12192000 w 12192000"/>
              <a:gd name="T27" fmla="*/ 5002118 h 5002306"/>
              <a:gd name="T28" fmla="*/ 0 w 12192000"/>
              <a:gd name="T29" fmla="*/ 5002118 h 5002306"/>
              <a:gd name="T30" fmla="*/ 0 w 12192000"/>
              <a:gd name="T31" fmla="*/ 0 h 500230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2192000" h="5002306">
                <a:moveTo>
                  <a:pt x="0" y="0"/>
                </a:moveTo>
                <a:lnTo>
                  <a:pt x="64750" y="0"/>
                </a:lnTo>
                <a:lnTo>
                  <a:pt x="70790" y="2044"/>
                </a:lnTo>
                <a:cubicBezTo>
                  <a:pt x="1187555" y="361966"/>
                  <a:pt x="2750228" y="620381"/>
                  <a:pt x="4533859" y="717458"/>
                </a:cubicBezTo>
                <a:lnTo>
                  <a:pt x="5215437" y="745125"/>
                </a:lnTo>
                <a:lnTo>
                  <a:pt x="5226599" y="781084"/>
                </a:lnTo>
                <a:cubicBezTo>
                  <a:pt x="5400116" y="1191324"/>
                  <a:pt x="5806331" y="1479177"/>
                  <a:pt x="6279776" y="1479177"/>
                </a:cubicBezTo>
                <a:cubicBezTo>
                  <a:pt x="6753222" y="1479177"/>
                  <a:pt x="7159437" y="1191324"/>
                  <a:pt x="7332954" y="781084"/>
                </a:cubicBezTo>
                <a:lnTo>
                  <a:pt x="7348410" y="731293"/>
                </a:lnTo>
                <a:lnTo>
                  <a:pt x="7689244" y="717458"/>
                </a:lnTo>
                <a:cubicBezTo>
                  <a:pt x="9472875" y="620381"/>
                  <a:pt x="11035548" y="361966"/>
                  <a:pt x="12152313" y="2044"/>
                </a:cubicBezTo>
                <a:lnTo>
                  <a:pt x="12158353" y="0"/>
                </a:lnTo>
                <a:lnTo>
                  <a:pt x="12192000" y="0"/>
                </a:lnTo>
                <a:lnTo>
                  <a:pt x="12192000" y="5002306"/>
                </a:lnTo>
                <a:lnTo>
                  <a:pt x="0" y="500230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100000">
                <a:srgbClr val="FFFFFF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28675" name="椭圆 3"/>
          <p:cNvGrpSpPr/>
          <p:nvPr/>
        </p:nvGrpSpPr>
        <p:grpSpPr bwMode="auto">
          <a:xfrm>
            <a:off x="5194300" y="1152525"/>
            <a:ext cx="2193925" cy="2193925"/>
            <a:chOff x="0" y="0"/>
            <a:chExt cx="1382" cy="1382"/>
          </a:xfrm>
        </p:grpSpPr>
        <p:pic>
          <p:nvPicPr>
            <p:cNvPr id="28683" name="椭圆 3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382" cy="1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84" name="Text Box 5"/>
            <p:cNvSpPr txBox="1">
              <a:spLocks noChangeArrowheads="1"/>
            </p:cNvSpPr>
            <p:nvPr/>
          </p:nvSpPr>
          <p:spPr bwMode="auto">
            <a:xfrm>
              <a:off x="227" y="203"/>
              <a:ext cx="928" cy="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28676" name="文本框 8"/>
          <p:cNvSpPr txBox="1">
            <a:spLocks noChangeArrowheads="1"/>
          </p:cNvSpPr>
          <p:nvPr/>
        </p:nvSpPr>
        <p:spPr bwMode="auto">
          <a:xfrm>
            <a:off x="1215824" y="3780938"/>
            <a:ext cx="1045647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400" dirty="0">
                <a:solidFill>
                  <a:srgbClr val="5596A7"/>
                </a:solidFill>
                <a:latin typeface="微软雅黑" panose="020B0503020204020204" charset="-122"/>
                <a:ea typeface="微软雅黑" panose="020B0503020204020204" charset="-122"/>
              </a:rPr>
              <a:t>Chest X-Ray Images (Pneumonia) Classification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324" y="1192518"/>
            <a:ext cx="2022475" cy="20224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804259" y="4777491"/>
            <a:ext cx="31144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5596A7"/>
                </a:solidFill>
                <a:latin typeface="微软雅黑" panose="020B0503020204020204" charset="-122"/>
                <a:ea typeface="微软雅黑" panose="020B0503020204020204" charset="-122"/>
              </a:rPr>
              <a:t>Presenter</a:t>
            </a:r>
            <a:r>
              <a:rPr lang="zh-CN" altLang="en-US" sz="2000" dirty="0">
                <a:solidFill>
                  <a:srgbClr val="5596A7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000" dirty="0" err="1">
                <a:solidFill>
                  <a:srgbClr val="5596A7"/>
                </a:solidFill>
                <a:latin typeface="微软雅黑" panose="020B0503020204020204" charset="-122"/>
                <a:ea typeface="微软雅黑" panose="020B0503020204020204" charset="-122"/>
              </a:rPr>
              <a:t>zhouzhou</a:t>
            </a:r>
            <a:endParaRPr lang="en-US" altLang="zh-CN" sz="2000" dirty="0">
              <a:solidFill>
                <a:srgbClr val="5596A7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2000" dirty="0">
                <a:solidFill>
                  <a:srgbClr val="5596A7"/>
                </a:solidFill>
                <a:latin typeface="微软雅黑" panose="020B0503020204020204" charset="-122"/>
                <a:ea typeface="微软雅黑" panose="020B0503020204020204" charset="-122"/>
              </a:rPr>
              <a:t>2025.10.28</a:t>
            </a:r>
            <a:endParaRPr lang="zh-CN" altLang="en-US" sz="2000" dirty="0">
              <a:solidFill>
                <a:srgbClr val="5596A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1183D-8FF1-7959-990E-29A6C050C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E99A34F-0C96-1546-CE39-439DD66B7657}"/>
              </a:ext>
            </a:extLst>
          </p:cNvPr>
          <p:cNvGrpSpPr/>
          <p:nvPr/>
        </p:nvGrpSpPr>
        <p:grpSpPr>
          <a:xfrm>
            <a:off x="482600" y="326390"/>
            <a:ext cx="2678801" cy="597535"/>
            <a:chOff x="482600" y="326129"/>
            <a:chExt cx="3318182" cy="59763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647E75D6-F691-B000-6D3E-7F27EC39F6ED}"/>
                </a:ext>
              </a:extLst>
            </p:cNvPr>
            <p:cNvGrpSpPr/>
            <p:nvPr/>
          </p:nvGrpSpPr>
          <p:grpSpPr>
            <a:xfrm>
              <a:off x="482600" y="326129"/>
              <a:ext cx="2936240" cy="597639"/>
              <a:chOff x="555618" y="2329496"/>
              <a:chExt cx="14375280" cy="2113408"/>
            </a:xfrm>
          </p:grpSpPr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D2D8F217-1640-CE6A-9049-FF1448059036}"/>
                  </a:ext>
                </a:extLst>
              </p:cNvPr>
              <p:cNvSpPr/>
              <p:nvPr/>
            </p:nvSpPr>
            <p:spPr>
              <a:xfrm>
                <a:off x="1143189" y="2531593"/>
                <a:ext cx="13787709" cy="1796421"/>
              </a:xfrm>
              <a:prstGeom prst="roundRect">
                <a:avLst>
                  <a:gd name="adj" fmla="val 5667"/>
                </a:avLst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C7EE5338-FB13-515F-76D9-99E0838F85FA}"/>
                  </a:ext>
                </a:extLst>
              </p:cNvPr>
              <p:cNvSpPr/>
              <p:nvPr/>
            </p:nvSpPr>
            <p:spPr>
              <a:xfrm>
                <a:off x="555618" y="2329496"/>
                <a:ext cx="2870122" cy="2113408"/>
              </a:xfrm>
              <a:custGeom>
                <a:avLst/>
                <a:gdLst>
                  <a:gd name="connsiteX0" fmla="*/ 107956 w 3162822"/>
                  <a:gd name="connsiteY0" fmla="*/ 0 h 1905000"/>
                  <a:gd name="connsiteX1" fmla="*/ 3162822 w 3162822"/>
                  <a:gd name="connsiteY1" fmla="*/ 0 h 1905000"/>
                  <a:gd name="connsiteX2" fmla="*/ 2580731 w 3162822"/>
                  <a:gd name="connsiteY2" fmla="*/ 1905000 h 1905000"/>
                  <a:gd name="connsiteX3" fmla="*/ 107956 w 3162822"/>
                  <a:gd name="connsiteY3" fmla="*/ 1905000 h 1905000"/>
                  <a:gd name="connsiteX4" fmla="*/ 0 w 3162822"/>
                  <a:gd name="connsiteY4" fmla="*/ 1797044 h 1905000"/>
                  <a:gd name="connsiteX5" fmla="*/ 0 w 3162822"/>
                  <a:gd name="connsiteY5" fmla="*/ 107956 h 1905000"/>
                  <a:gd name="connsiteX6" fmla="*/ 107956 w 3162822"/>
                  <a:gd name="connsiteY6" fmla="*/ 0 h 190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62822" h="1905000">
                    <a:moveTo>
                      <a:pt x="107956" y="0"/>
                    </a:moveTo>
                    <a:lnTo>
                      <a:pt x="3162822" y="0"/>
                    </a:lnTo>
                    <a:lnTo>
                      <a:pt x="2580731" y="1905000"/>
                    </a:lnTo>
                    <a:lnTo>
                      <a:pt x="107956" y="1905000"/>
                    </a:lnTo>
                    <a:cubicBezTo>
                      <a:pt x="48334" y="1905000"/>
                      <a:pt x="0" y="1856666"/>
                      <a:pt x="0" y="1797044"/>
                    </a:cubicBezTo>
                    <a:lnTo>
                      <a:pt x="0" y="107956"/>
                    </a:lnTo>
                    <a:cubicBezTo>
                      <a:pt x="0" y="48334"/>
                      <a:pt x="48334" y="0"/>
                      <a:pt x="10795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6A60"/>
                  </a:gs>
                  <a:gs pos="100000">
                    <a:srgbClr val="006A60">
                      <a:lumMod val="75000"/>
                    </a:srgbClr>
                  </a:gs>
                </a:gsLst>
                <a:lin ang="2700000" scaled="0"/>
              </a:gra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5" name="文本占位符 2">
                <a:extLst>
                  <a:ext uri="{FF2B5EF4-FFF2-40B4-BE49-F238E27FC236}">
                    <a16:creationId xmlns:a16="http://schemas.microsoft.com/office/drawing/2014/main" id="{AE44B18F-7C15-BCC2-4ED4-D4DD768DB212}"/>
                  </a:ext>
                </a:extLst>
              </p:cNvPr>
              <p:cNvSpPr txBox="1"/>
              <p:nvPr/>
            </p:nvSpPr>
            <p:spPr>
              <a:xfrm>
                <a:off x="1293636" y="2580744"/>
                <a:ext cx="2132104" cy="158749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3800" b="0" kern="1200" spc="600">
                    <a:solidFill>
                      <a:schemeClr val="bg1"/>
                    </a:solidFill>
                    <a:latin typeface="Impact" panose="020B0806030902050204" pitchFamily="34" charset="0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3600" b="0" i="0" u="none" strike="noStrike" kern="1200" cap="none" spc="-30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ahnschrift Light SemiCondensed" panose="020B0502040204020203" pitchFamily="34" charset="0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9AE29D5-2692-28EF-9492-1E44B37497A4}"/>
                </a:ext>
              </a:extLst>
            </p:cNvPr>
            <p:cNvSpPr txBox="1"/>
            <p:nvPr/>
          </p:nvSpPr>
          <p:spPr>
            <a:xfrm>
              <a:off x="602615" y="383279"/>
              <a:ext cx="3198167" cy="461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kern="0" dirty="0">
                  <a:solidFill>
                    <a:srgbClr val="5596A7"/>
                  </a:solidFill>
                  <a:latin typeface="微软雅黑" panose="020B0503020204020204" charset="-122"/>
                  <a:ea typeface="微软雅黑" panose="020B0503020204020204" charset="-122"/>
                </a:rPr>
                <a:t>preprocess</a:t>
              </a:r>
              <a:endParaRPr lang="zh-CN" altLang="en-US" sz="2400" b="1" kern="0" dirty="0">
                <a:solidFill>
                  <a:srgbClr val="5596A7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F531686D-7D79-01E8-F29D-9395512FD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5830" y="5214620"/>
            <a:ext cx="1668780" cy="151765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582A18-A035-87F0-ACCE-014C4E14C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38" y="981065"/>
            <a:ext cx="2845496" cy="290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9F119424-BFC9-82CB-9FD7-04DC071D1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90" y="4012375"/>
            <a:ext cx="2770642" cy="283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728BAA-E834-4E16-58E4-A3A6586D4AC5}"/>
              </a:ext>
            </a:extLst>
          </p:cNvPr>
          <p:cNvSpPr txBox="1"/>
          <p:nvPr/>
        </p:nvSpPr>
        <p:spPr>
          <a:xfrm>
            <a:off x="4027872" y="1052690"/>
            <a:ext cx="6887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Transformed image data (channel=3,height=224,width=224)</a:t>
            </a:r>
          </a:p>
          <a:p>
            <a:r>
              <a:rPr lang="en-US" dirty="0" err="1"/>
              <a:t>Dtype</a:t>
            </a:r>
            <a:r>
              <a:rPr lang="en-US" dirty="0"/>
              <a:t>: float32, close to [-2,2]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08B8AB1-8A2F-6DB0-D7FF-E072C95F40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5669" y="2166509"/>
            <a:ext cx="6661492" cy="44388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7DEE00-16EE-766F-6862-53DB859863A2}"/>
              </a:ext>
            </a:extLst>
          </p:cNvPr>
          <p:cNvSpPr txBox="1"/>
          <p:nvPr/>
        </p:nvSpPr>
        <p:spPr>
          <a:xfrm>
            <a:off x="4027872" y="1699021"/>
            <a:ext cx="831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PyTorch</a:t>
            </a:r>
            <a:r>
              <a:rPr lang="en-US" dirty="0"/>
              <a:t> </a:t>
            </a:r>
            <a:r>
              <a:rPr lang="en-US" b="1" dirty="0"/>
              <a:t>channels</a:t>
            </a:r>
            <a:r>
              <a:rPr lang="en-US" dirty="0"/>
              <a:t> are placed </a:t>
            </a:r>
            <a:r>
              <a:rPr lang="en-US" b="1" dirty="0"/>
              <a:t>first</a:t>
            </a:r>
            <a:r>
              <a:rPr lang="en-US" dirty="0"/>
              <a:t> to maximize GPU </a:t>
            </a:r>
            <a:r>
              <a:rPr lang="en-US" b="1" dirty="0"/>
              <a:t>convolution</a:t>
            </a:r>
            <a:r>
              <a:rPr lang="en-US" dirty="0"/>
              <a:t> performance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1813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A0FA5-76E5-E205-BB3A-7F2BAD0A4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9E90DCB-A6F1-56C7-708E-542FF2014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5830" y="5214620"/>
            <a:ext cx="1668780" cy="151765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E8BB7B6-24E5-3BB5-F7FC-3E0DC72A3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38" y="981065"/>
            <a:ext cx="2845496" cy="290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0F4118F-72A4-2078-C3EB-4E0589021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90" y="4012375"/>
            <a:ext cx="2770642" cy="283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98EF544-3062-6167-7E6A-DB01D1C19B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551" y="1387582"/>
            <a:ext cx="7087734" cy="5249585"/>
          </a:xfrm>
          <a:prstGeom prst="rect">
            <a:avLst/>
          </a:prstGeom>
        </p:spPr>
      </p:pic>
      <p:grpSp>
        <p:nvGrpSpPr>
          <p:cNvPr id="8" name="组合 1">
            <a:extLst>
              <a:ext uri="{FF2B5EF4-FFF2-40B4-BE49-F238E27FC236}">
                <a16:creationId xmlns:a16="http://schemas.microsoft.com/office/drawing/2014/main" id="{E91F50C0-4F0A-1860-97DC-B0339A2A53B4}"/>
              </a:ext>
            </a:extLst>
          </p:cNvPr>
          <p:cNvGrpSpPr/>
          <p:nvPr/>
        </p:nvGrpSpPr>
        <p:grpSpPr>
          <a:xfrm>
            <a:off x="482600" y="326390"/>
            <a:ext cx="2678801" cy="597535"/>
            <a:chOff x="482600" y="326129"/>
            <a:chExt cx="3318182" cy="597639"/>
          </a:xfrm>
        </p:grpSpPr>
        <p:grpSp>
          <p:nvGrpSpPr>
            <p:cNvPr id="9" name="组合 2">
              <a:extLst>
                <a:ext uri="{FF2B5EF4-FFF2-40B4-BE49-F238E27FC236}">
                  <a16:creationId xmlns:a16="http://schemas.microsoft.com/office/drawing/2014/main" id="{CDA5EDCA-A01E-2BB9-5EA3-CF58F694F4B2}"/>
                </a:ext>
              </a:extLst>
            </p:cNvPr>
            <p:cNvGrpSpPr/>
            <p:nvPr/>
          </p:nvGrpSpPr>
          <p:grpSpPr>
            <a:xfrm>
              <a:off x="482600" y="326129"/>
              <a:ext cx="2936240" cy="597639"/>
              <a:chOff x="555618" y="2329496"/>
              <a:chExt cx="14375280" cy="2113408"/>
            </a:xfrm>
          </p:grpSpPr>
          <p:sp>
            <p:nvSpPr>
              <p:cNvPr id="11" name="矩形: 圆角 11">
                <a:extLst>
                  <a:ext uri="{FF2B5EF4-FFF2-40B4-BE49-F238E27FC236}">
                    <a16:creationId xmlns:a16="http://schemas.microsoft.com/office/drawing/2014/main" id="{E0797F57-5156-B048-F6C7-4730459098EA}"/>
                  </a:ext>
                </a:extLst>
              </p:cNvPr>
              <p:cNvSpPr/>
              <p:nvPr/>
            </p:nvSpPr>
            <p:spPr>
              <a:xfrm>
                <a:off x="1143189" y="2531593"/>
                <a:ext cx="13787709" cy="1796421"/>
              </a:xfrm>
              <a:prstGeom prst="roundRect">
                <a:avLst>
                  <a:gd name="adj" fmla="val 5667"/>
                </a:avLst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6" name="任意多边形: 形状 13">
                <a:extLst>
                  <a:ext uri="{FF2B5EF4-FFF2-40B4-BE49-F238E27FC236}">
                    <a16:creationId xmlns:a16="http://schemas.microsoft.com/office/drawing/2014/main" id="{37D1557C-1906-A098-5462-C8915138CC50}"/>
                  </a:ext>
                </a:extLst>
              </p:cNvPr>
              <p:cNvSpPr/>
              <p:nvPr/>
            </p:nvSpPr>
            <p:spPr>
              <a:xfrm>
                <a:off x="555618" y="2329496"/>
                <a:ext cx="2870122" cy="2113408"/>
              </a:xfrm>
              <a:custGeom>
                <a:avLst/>
                <a:gdLst>
                  <a:gd name="connsiteX0" fmla="*/ 107956 w 3162822"/>
                  <a:gd name="connsiteY0" fmla="*/ 0 h 1905000"/>
                  <a:gd name="connsiteX1" fmla="*/ 3162822 w 3162822"/>
                  <a:gd name="connsiteY1" fmla="*/ 0 h 1905000"/>
                  <a:gd name="connsiteX2" fmla="*/ 2580731 w 3162822"/>
                  <a:gd name="connsiteY2" fmla="*/ 1905000 h 1905000"/>
                  <a:gd name="connsiteX3" fmla="*/ 107956 w 3162822"/>
                  <a:gd name="connsiteY3" fmla="*/ 1905000 h 1905000"/>
                  <a:gd name="connsiteX4" fmla="*/ 0 w 3162822"/>
                  <a:gd name="connsiteY4" fmla="*/ 1797044 h 1905000"/>
                  <a:gd name="connsiteX5" fmla="*/ 0 w 3162822"/>
                  <a:gd name="connsiteY5" fmla="*/ 107956 h 1905000"/>
                  <a:gd name="connsiteX6" fmla="*/ 107956 w 3162822"/>
                  <a:gd name="connsiteY6" fmla="*/ 0 h 190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62822" h="1905000">
                    <a:moveTo>
                      <a:pt x="107956" y="0"/>
                    </a:moveTo>
                    <a:lnTo>
                      <a:pt x="3162822" y="0"/>
                    </a:lnTo>
                    <a:lnTo>
                      <a:pt x="2580731" y="1905000"/>
                    </a:lnTo>
                    <a:lnTo>
                      <a:pt x="107956" y="1905000"/>
                    </a:lnTo>
                    <a:cubicBezTo>
                      <a:pt x="48334" y="1905000"/>
                      <a:pt x="0" y="1856666"/>
                      <a:pt x="0" y="1797044"/>
                    </a:cubicBezTo>
                    <a:lnTo>
                      <a:pt x="0" y="107956"/>
                    </a:lnTo>
                    <a:cubicBezTo>
                      <a:pt x="0" y="48334"/>
                      <a:pt x="48334" y="0"/>
                      <a:pt x="10795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6A60"/>
                  </a:gs>
                  <a:gs pos="100000">
                    <a:srgbClr val="006A60">
                      <a:lumMod val="75000"/>
                    </a:srgbClr>
                  </a:gs>
                </a:gsLst>
                <a:lin ang="2700000" scaled="0"/>
              </a:gra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7" name="文本占位符 2">
                <a:extLst>
                  <a:ext uri="{FF2B5EF4-FFF2-40B4-BE49-F238E27FC236}">
                    <a16:creationId xmlns:a16="http://schemas.microsoft.com/office/drawing/2014/main" id="{94E053F4-DF64-5041-24E2-6C02780387C1}"/>
                  </a:ext>
                </a:extLst>
              </p:cNvPr>
              <p:cNvSpPr txBox="1"/>
              <p:nvPr/>
            </p:nvSpPr>
            <p:spPr>
              <a:xfrm>
                <a:off x="1293636" y="2580744"/>
                <a:ext cx="2132104" cy="158749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3800" b="0" kern="1200" spc="600">
                    <a:solidFill>
                      <a:schemeClr val="bg1"/>
                    </a:solidFill>
                    <a:latin typeface="Impact" panose="020B0806030902050204" pitchFamily="34" charset="0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3600" b="0" i="0" u="none" strike="noStrike" kern="1200" cap="none" spc="-30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ahnschrift Light SemiCondensed" panose="020B0502040204020203" pitchFamily="34" charset="0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10" name="文本框 4">
              <a:extLst>
                <a:ext uri="{FF2B5EF4-FFF2-40B4-BE49-F238E27FC236}">
                  <a16:creationId xmlns:a16="http://schemas.microsoft.com/office/drawing/2014/main" id="{90CAE07B-7F73-C0F1-D349-1B0591B5F325}"/>
                </a:ext>
              </a:extLst>
            </p:cNvPr>
            <p:cNvSpPr txBox="1"/>
            <p:nvPr/>
          </p:nvSpPr>
          <p:spPr>
            <a:xfrm>
              <a:off x="602615" y="383279"/>
              <a:ext cx="3198167" cy="461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kern="0" dirty="0">
                  <a:solidFill>
                    <a:srgbClr val="5596A7"/>
                  </a:solidFill>
                  <a:latin typeface="微软雅黑" panose="020B0503020204020204" charset="-122"/>
                  <a:ea typeface="微软雅黑" panose="020B0503020204020204" charset="-122"/>
                </a:rPr>
                <a:t>preprocess</a:t>
              </a:r>
              <a:endParaRPr lang="zh-CN" altLang="en-US" sz="2400" b="1" kern="0" dirty="0">
                <a:solidFill>
                  <a:srgbClr val="5596A7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F64FC6E-F79D-D516-D3A6-6BF6966EDE9C}"/>
              </a:ext>
            </a:extLst>
          </p:cNvPr>
          <p:cNvSpPr txBox="1"/>
          <p:nvPr/>
        </p:nvSpPr>
        <p:spPr>
          <a:xfrm>
            <a:off x="3186210" y="450956"/>
            <a:ext cx="6887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Transformed image data (channel=3,height=224,width=224)</a:t>
            </a:r>
          </a:p>
          <a:p>
            <a:r>
              <a:rPr lang="en-US" dirty="0" err="1"/>
              <a:t>Dtype</a:t>
            </a:r>
            <a:r>
              <a:rPr lang="en-US" dirty="0"/>
              <a:t>: float32, close to [-2,2]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2362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8C64D-A69F-3019-D634-96872C7EB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B21D47A-59ED-0D02-D608-CE5995E4DBB1}"/>
              </a:ext>
            </a:extLst>
          </p:cNvPr>
          <p:cNvGrpSpPr/>
          <p:nvPr/>
        </p:nvGrpSpPr>
        <p:grpSpPr>
          <a:xfrm>
            <a:off x="482600" y="326390"/>
            <a:ext cx="2678801" cy="597535"/>
            <a:chOff x="482600" y="326129"/>
            <a:chExt cx="3318182" cy="59763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B2A1EF83-4A9A-CD4A-AFC3-4063AEEBD035}"/>
                </a:ext>
              </a:extLst>
            </p:cNvPr>
            <p:cNvGrpSpPr/>
            <p:nvPr/>
          </p:nvGrpSpPr>
          <p:grpSpPr>
            <a:xfrm>
              <a:off x="482600" y="326129"/>
              <a:ext cx="2936240" cy="597639"/>
              <a:chOff x="555618" y="2329496"/>
              <a:chExt cx="14375280" cy="2113408"/>
            </a:xfrm>
          </p:grpSpPr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C3CE709C-D492-E460-22D5-7DF167578A14}"/>
                  </a:ext>
                </a:extLst>
              </p:cNvPr>
              <p:cNvSpPr/>
              <p:nvPr/>
            </p:nvSpPr>
            <p:spPr>
              <a:xfrm>
                <a:off x="1143189" y="2531593"/>
                <a:ext cx="13787709" cy="1796421"/>
              </a:xfrm>
              <a:prstGeom prst="roundRect">
                <a:avLst>
                  <a:gd name="adj" fmla="val 5667"/>
                </a:avLst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8AC598CE-CCB3-D283-2361-88BB1BC4ED2C}"/>
                  </a:ext>
                </a:extLst>
              </p:cNvPr>
              <p:cNvSpPr/>
              <p:nvPr/>
            </p:nvSpPr>
            <p:spPr>
              <a:xfrm>
                <a:off x="555618" y="2329496"/>
                <a:ext cx="2870122" cy="2113408"/>
              </a:xfrm>
              <a:custGeom>
                <a:avLst/>
                <a:gdLst>
                  <a:gd name="connsiteX0" fmla="*/ 107956 w 3162822"/>
                  <a:gd name="connsiteY0" fmla="*/ 0 h 1905000"/>
                  <a:gd name="connsiteX1" fmla="*/ 3162822 w 3162822"/>
                  <a:gd name="connsiteY1" fmla="*/ 0 h 1905000"/>
                  <a:gd name="connsiteX2" fmla="*/ 2580731 w 3162822"/>
                  <a:gd name="connsiteY2" fmla="*/ 1905000 h 1905000"/>
                  <a:gd name="connsiteX3" fmla="*/ 107956 w 3162822"/>
                  <a:gd name="connsiteY3" fmla="*/ 1905000 h 1905000"/>
                  <a:gd name="connsiteX4" fmla="*/ 0 w 3162822"/>
                  <a:gd name="connsiteY4" fmla="*/ 1797044 h 1905000"/>
                  <a:gd name="connsiteX5" fmla="*/ 0 w 3162822"/>
                  <a:gd name="connsiteY5" fmla="*/ 107956 h 1905000"/>
                  <a:gd name="connsiteX6" fmla="*/ 107956 w 3162822"/>
                  <a:gd name="connsiteY6" fmla="*/ 0 h 190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62822" h="1905000">
                    <a:moveTo>
                      <a:pt x="107956" y="0"/>
                    </a:moveTo>
                    <a:lnTo>
                      <a:pt x="3162822" y="0"/>
                    </a:lnTo>
                    <a:lnTo>
                      <a:pt x="2580731" y="1905000"/>
                    </a:lnTo>
                    <a:lnTo>
                      <a:pt x="107956" y="1905000"/>
                    </a:lnTo>
                    <a:cubicBezTo>
                      <a:pt x="48334" y="1905000"/>
                      <a:pt x="0" y="1856666"/>
                      <a:pt x="0" y="1797044"/>
                    </a:cubicBezTo>
                    <a:lnTo>
                      <a:pt x="0" y="107956"/>
                    </a:lnTo>
                    <a:cubicBezTo>
                      <a:pt x="0" y="48334"/>
                      <a:pt x="48334" y="0"/>
                      <a:pt x="10795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6A60"/>
                  </a:gs>
                  <a:gs pos="100000">
                    <a:srgbClr val="006A60">
                      <a:lumMod val="75000"/>
                    </a:srgbClr>
                  </a:gs>
                </a:gsLst>
                <a:lin ang="2700000" scaled="0"/>
              </a:gra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5" name="文本占位符 2">
                <a:extLst>
                  <a:ext uri="{FF2B5EF4-FFF2-40B4-BE49-F238E27FC236}">
                    <a16:creationId xmlns:a16="http://schemas.microsoft.com/office/drawing/2014/main" id="{0D4C33F1-3129-74A8-89EB-C6A4647749A4}"/>
                  </a:ext>
                </a:extLst>
              </p:cNvPr>
              <p:cNvSpPr txBox="1"/>
              <p:nvPr/>
            </p:nvSpPr>
            <p:spPr>
              <a:xfrm>
                <a:off x="1293636" y="2580744"/>
                <a:ext cx="2132104" cy="158749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3800" b="0" kern="1200" spc="600">
                    <a:solidFill>
                      <a:schemeClr val="bg1"/>
                    </a:solidFill>
                    <a:latin typeface="Impact" panose="020B0806030902050204" pitchFamily="34" charset="0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3600" b="0" i="0" u="none" strike="noStrike" kern="1200" cap="none" spc="-30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ahnschrift Light SemiCondensed" panose="020B0502040204020203" pitchFamily="34" charset="0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0082F805-60F6-2622-FE00-D7107E5D9E38}"/>
                </a:ext>
              </a:extLst>
            </p:cNvPr>
            <p:cNvSpPr txBox="1"/>
            <p:nvPr/>
          </p:nvSpPr>
          <p:spPr>
            <a:xfrm>
              <a:off x="602615" y="383279"/>
              <a:ext cx="3198167" cy="461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kern="0" dirty="0">
                  <a:solidFill>
                    <a:srgbClr val="5596A7"/>
                  </a:solidFill>
                  <a:latin typeface="微软雅黑" panose="020B0503020204020204" charset="-122"/>
                  <a:ea typeface="微软雅黑" panose="020B0503020204020204" charset="-122"/>
                </a:rPr>
                <a:t>preprocess</a:t>
              </a:r>
              <a:endParaRPr lang="zh-CN" altLang="en-US" sz="2400" b="1" kern="0" dirty="0">
                <a:solidFill>
                  <a:srgbClr val="5596A7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B2242AB6-8897-23F8-30E0-792A9BBED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5830" y="5214620"/>
            <a:ext cx="1668780" cy="151765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54D164C-4D46-8FDA-7AE5-2B6215B2D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38" y="981065"/>
            <a:ext cx="2845496" cy="290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361AD31-866C-E7A7-F5DE-3CFCF9FD3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90" y="4012375"/>
            <a:ext cx="2770642" cy="283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540012C-C6A5-2605-8F34-5D0A574659C4}"/>
              </a:ext>
            </a:extLst>
          </p:cNvPr>
          <p:cNvSpPr txBox="1"/>
          <p:nvPr/>
        </p:nvSpPr>
        <p:spPr>
          <a:xfrm>
            <a:off x="3737603" y="1672119"/>
            <a:ext cx="786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image data in </a:t>
            </a:r>
            <a:r>
              <a:rPr lang="en-US" altLang="zh-CN" dirty="0" err="1"/>
              <a:t>training_step</a:t>
            </a:r>
            <a:r>
              <a:rPr lang="en-US" altLang="zh-CN" dirty="0"/>
              <a:t> (batch=256, channel=3,height=224,width=224)</a:t>
            </a:r>
            <a:endParaRPr lang="en-US" dirty="0"/>
          </a:p>
        </p:txBody>
      </p:sp>
      <p:pic>
        <p:nvPicPr>
          <p:cNvPr id="9" name="Picture 8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AAE0AB49-886C-5CE9-1406-7454E94FB8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603" y="3113413"/>
            <a:ext cx="8243986" cy="2390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F66F31-A741-3D68-B664-FB00EA191D84}"/>
              </a:ext>
            </a:extLst>
          </p:cNvPr>
          <p:cNvSpPr txBox="1"/>
          <p:nvPr/>
        </p:nvSpPr>
        <p:spPr>
          <a:xfrm>
            <a:off x="3667777" y="2101026"/>
            <a:ext cx="793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batch</a:t>
            </a:r>
            <a:r>
              <a:rPr lang="en-US" dirty="0"/>
              <a:t> dimension is the number of samples sent to the GPU at </a:t>
            </a:r>
            <a:r>
              <a:rPr lang="en-US" b="1" dirty="0"/>
              <a:t>one</a:t>
            </a:r>
            <a:r>
              <a:rPr lang="en-US" dirty="0"/>
              <a:t> time</a:t>
            </a:r>
            <a:endParaRPr lang="en-US" dirty="0"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6232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6DDC5-84B3-DE50-5541-ED1A4E7EB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0741A50-F4F4-D4C1-BD94-08A268D2F7B5}"/>
              </a:ext>
            </a:extLst>
          </p:cNvPr>
          <p:cNvGrpSpPr/>
          <p:nvPr/>
        </p:nvGrpSpPr>
        <p:grpSpPr>
          <a:xfrm>
            <a:off x="482600" y="326390"/>
            <a:ext cx="2678801" cy="597535"/>
            <a:chOff x="482600" y="326129"/>
            <a:chExt cx="3318182" cy="59763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506F81E2-DB86-3088-267A-2D463BDC932A}"/>
                </a:ext>
              </a:extLst>
            </p:cNvPr>
            <p:cNvGrpSpPr/>
            <p:nvPr/>
          </p:nvGrpSpPr>
          <p:grpSpPr>
            <a:xfrm>
              <a:off x="482600" y="326129"/>
              <a:ext cx="2936240" cy="597639"/>
              <a:chOff x="555618" y="2329496"/>
              <a:chExt cx="14375280" cy="2113408"/>
            </a:xfrm>
          </p:grpSpPr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FD905CE2-170D-A6A2-271B-37E280747062}"/>
                  </a:ext>
                </a:extLst>
              </p:cNvPr>
              <p:cNvSpPr/>
              <p:nvPr/>
            </p:nvSpPr>
            <p:spPr>
              <a:xfrm>
                <a:off x="1143189" y="2531593"/>
                <a:ext cx="13787709" cy="1796421"/>
              </a:xfrm>
              <a:prstGeom prst="roundRect">
                <a:avLst>
                  <a:gd name="adj" fmla="val 5667"/>
                </a:avLst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D1AE0315-E037-2BFB-B058-3E1CD28D09D6}"/>
                  </a:ext>
                </a:extLst>
              </p:cNvPr>
              <p:cNvSpPr/>
              <p:nvPr/>
            </p:nvSpPr>
            <p:spPr>
              <a:xfrm>
                <a:off x="555618" y="2329496"/>
                <a:ext cx="2870122" cy="2113408"/>
              </a:xfrm>
              <a:custGeom>
                <a:avLst/>
                <a:gdLst>
                  <a:gd name="connsiteX0" fmla="*/ 107956 w 3162822"/>
                  <a:gd name="connsiteY0" fmla="*/ 0 h 1905000"/>
                  <a:gd name="connsiteX1" fmla="*/ 3162822 w 3162822"/>
                  <a:gd name="connsiteY1" fmla="*/ 0 h 1905000"/>
                  <a:gd name="connsiteX2" fmla="*/ 2580731 w 3162822"/>
                  <a:gd name="connsiteY2" fmla="*/ 1905000 h 1905000"/>
                  <a:gd name="connsiteX3" fmla="*/ 107956 w 3162822"/>
                  <a:gd name="connsiteY3" fmla="*/ 1905000 h 1905000"/>
                  <a:gd name="connsiteX4" fmla="*/ 0 w 3162822"/>
                  <a:gd name="connsiteY4" fmla="*/ 1797044 h 1905000"/>
                  <a:gd name="connsiteX5" fmla="*/ 0 w 3162822"/>
                  <a:gd name="connsiteY5" fmla="*/ 107956 h 1905000"/>
                  <a:gd name="connsiteX6" fmla="*/ 107956 w 3162822"/>
                  <a:gd name="connsiteY6" fmla="*/ 0 h 190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62822" h="1905000">
                    <a:moveTo>
                      <a:pt x="107956" y="0"/>
                    </a:moveTo>
                    <a:lnTo>
                      <a:pt x="3162822" y="0"/>
                    </a:lnTo>
                    <a:lnTo>
                      <a:pt x="2580731" y="1905000"/>
                    </a:lnTo>
                    <a:lnTo>
                      <a:pt x="107956" y="1905000"/>
                    </a:lnTo>
                    <a:cubicBezTo>
                      <a:pt x="48334" y="1905000"/>
                      <a:pt x="0" y="1856666"/>
                      <a:pt x="0" y="1797044"/>
                    </a:cubicBezTo>
                    <a:lnTo>
                      <a:pt x="0" y="107956"/>
                    </a:lnTo>
                    <a:cubicBezTo>
                      <a:pt x="0" y="48334"/>
                      <a:pt x="48334" y="0"/>
                      <a:pt x="10795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6A60"/>
                  </a:gs>
                  <a:gs pos="100000">
                    <a:srgbClr val="006A60">
                      <a:lumMod val="75000"/>
                    </a:srgbClr>
                  </a:gs>
                </a:gsLst>
                <a:lin ang="2700000" scaled="0"/>
              </a:gra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5" name="文本占位符 2">
                <a:extLst>
                  <a:ext uri="{FF2B5EF4-FFF2-40B4-BE49-F238E27FC236}">
                    <a16:creationId xmlns:a16="http://schemas.microsoft.com/office/drawing/2014/main" id="{528F6C06-8B1E-FCAC-32E4-C3CDD0EA94A6}"/>
                  </a:ext>
                </a:extLst>
              </p:cNvPr>
              <p:cNvSpPr txBox="1"/>
              <p:nvPr/>
            </p:nvSpPr>
            <p:spPr>
              <a:xfrm>
                <a:off x="1293636" y="2580744"/>
                <a:ext cx="2132104" cy="158749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3800" b="0" kern="1200" spc="600">
                    <a:solidFill>
                      <a:schemeClr val="bg1"/>
                    </a:solidFill>
                    <a:latin typeface="Impact" panose="020B0806030902050204" pitchFamily="34" charset="0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3600" b="0" i="0" u="none" strike="noStrike" kern="1200" cap="none" spc="-30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ahnschrift Light SemiCondensed" panose="020B0502040204020203" pitchFamily="34" charset="0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3F85309-FA23-0285-BF70-34391CCE16FA}"/>
                </a:ext>
              </a:extLst>
            </p:cNvPr>
            <p:cNvSpPr txBox="1"/>
            <p:nvPr/>
          </p:nvSpPr>
          <p:spPr>
            <a:xfrm>
              <a:off x="602615" y="383279"/>
              <a:ext cx="3198167" cy="461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kern="0" dirty="0" err="1">
                  <a:solidFill>
                    <a:srgbClr val="5596A7"/>
                  </a:solidFill>
                  <a:latin typeface="微软雅黑" panose="020B0503020204020204" charset="-122"/>
                  <a:ea typeface="微软雅黑" panose="020B0503020204020204" charset="-122"/>
                </a:rPr>
                <a:t>Spliting</a:t>
              </a:r>
              <a:r>
                <a:rPr lang="en-US" altLang="zh-CN" sz="2400" b="1" kern="0" dirty="0">
                  <a:solidFill>
                    <a:srgbClr val="5596A7"/>
                  </a:solidFill>
                  <a:latin typeface="微软雅黑" panose="020B0503020204020204" charset="-122"/>
                  <a:ea typeface="微软雅黑" panose="020B0503020204020204" charset="-122"/>
                </a:rPr>
                <a:t> data</a:t>
              </a:r>
              <a:endParaRPr lang="zh-CN" altLang="en-US" sz="2400" b="1" kern="0" dirty="0">
                <a:solidFill>
                  <a:srgbClr val="5596A7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2454AF4A-B753-518C-9AC4-18648F197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5830" y="5214620"/>
            <a:ext cx="1668780" cy="151765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BCD6826-ED35-B8EE-B5DB-4D21B1296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38" y="981065"/>
            <a:ext cx="2845496" cy="290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E8491EB-7289-2458-0E74-739369F79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90" y="4012375"/>
            <a:ext cx="2770642" cy="283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F8623D-AF1A-7DD3-EF4D-81F7E10130A1}"/>
              </a:ext>
            </a:extLst>
          </p:cNvPr>
          <p:cNvSpPr txBox="1"/>
          <p:nvPr/>
        </p:nvSpPr>
        <p:spPr>
          <a:xfrm>
            <a:off x="8485563" y="2435733"/>
            <a:ext cx="786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Train:validation</a:t>
            </a:r>
            <a:r>
              <a:rPr lang="en-US" altLang="zh-CN" dirty="0"/>
              <a:t> datasets = 4:1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EB356C-7F15-78AC-C4CD-C1E5AC28F0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0251" y="1557158"/>
            <a:ext cx="4661140" cy="22289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FFF2D1-DAAD-FE0A-B06D-712B0B8569F1}"/>
              </a:ext>
            </a:extLst>
          </p:cNvPr>
          <p:cNvSpPr txBox="1"/>
          <p:nvPr/>
        </p:nvSpPr>
        <p:spPr>
          <a:xfrm>
            <a:off x="8402620" y="3435016"/>
            <a:ext cx="40132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solve the classes are </a:t>
            </a:r>
            <a:r>
              <a:rPr lang="en-US" b="1" i="1" dirty="0"/>
              <a:t>unbalanced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Stratified split into train and </a:t>
            </a:r>
            <a:r>
              <a:rPr lang="en-US" dirty="0" err="1"/>
              <a:t>val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WeightedRandomSampler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770801-B761-FF8A-F877-D29EAA823C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9022" y="3936579"/>
            <a:ext cx="4683598" cy="25560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6723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/>
        </p:nvSpPr>
        <p:spPr>
          <a:xfrm rot="5400000" flipV="1">
            <a:off x="4675631" y="-5657730"/>
            <a:ext cx="2847096" cy="12227236"/>
          </a:xfrm>
          <a:custGeom>
            <a:avLst/>
            <a:gdLst>
              <a:gd name="connsiteX0" fmla="*/ 0 w 2837789"/>
              <a:gd name="connsiteY0" fmla="*/ 0 h 8001905"/>
              <a:gd name="connsiteX1" fmla="*/ 2837788 w 2837789"/>
              <a:gd name="connsiteY1" fmla="*/ 0 h 8001905"/>
              <a:gd name="connsiteX2" fmla="*/ 2837788 w 2837789"/>
              <a:gd name="connsiteY2" fmla="*/ 1968500 h 8001905"/>
              <a:gd name="connsiteX3" fmla="*/ 2837789 w 2837789"/>
              <a:gd name="connsiteY3" fmla="*/ 1968500 h 8001905"/>
              <a:gd name="connsiteX4" fmla="*/ 2837789 w 2837789"/>
              <a:gd name="connsiteY4" fmla="*/ 2363879 h 8001905"/>
              <a:gd name="connsiteX5" fmla="*/ 2618085 w 2837789"/>
              <a:gd name="connsiteY5" fmla="*/ 2386026 h 8001905"/>
              <a:gd name="connsiteX6" fmla="*/ 1747634 w 2837789"/>
              <a:gd name="connsiteY6" fmla="*/ 3454034 h 8001905"/>
              <a:gd name="connsiteX7" fmla="*/ 2618085 w 2837789"/>
              <a:gd name="connsiteY7" fmla="*/ 4522042 h 8001905"/>
              <a:gd name="connsiteX8" fmla="*/ 2837789 w 2837789"/>
              <a:gd name="connsiteY8" fmla="*/ 4544190 h 8001905"/>
              <a:gd name="connsiteX9" fmla="*/ 2837789 w 2837789"/>
              <a:gd name="connsiteY9" fmla="*/ 6858000 h 8001905"/>
              <a:gd name="connsiteX10" fmla="*/ 2837788 w 2837789"/>
              <a:gd name="connsiteY10" fmla="*/ 6858000 h 8001905"/>
              <a:gd name="connsiteX11" fmla="*/ 2837788 w 2837789"/>
              <a:gd name="connsiteY11" fmla="*/ 8001905 h 8001905"/>
              <a:gd name="connsiteX12" fmla="*/ 0 w 2837789"/>
              <a:gd name="connsiteY12" fmla="*/ 8001905 h 8001905"/>
              <a:gd name="connsiteX13" fmla="*/ 0 w 2837789"/>
              <a:gd name="connsiteY13" fmla="*/ 6858000 h 8001905"/>
              <a:gd name="connsiteX14" fmla="*/ 0 w 2837789"/>
              <a:gd name="connsiteY14" fmla="*/ 6376305 h 8001905"/>
              <a:gd name="connsiteX15" fmla="*/ 0 w 2837789"/>
              <a:gd name="connsiteY15" fmla="*/ 2133600 h 8001905"/>
              <a:gd name="connsiteX16" fmla="*/ 0 w 2837789"/>
              <a:gd name="connsiteY16" fmla="*/ 1968500 h 8001905"/>
              <a:gd name="connsiteX0-1" fmla="*/ 0 w 2847096"/>
              <a:gd name="connsiteY0-2" fmla="*/ 1 h 10682288"/>
              <a:gd name="connsiteX1-3" fmla="*/ 2847095 w 2847096"/>
              <a:gd name="connsiteY1-4" fmla="*/ 2680383 h 10682288"/>
              <a:gd name="connsiteX2-5" fmla="*/ 2847095 w 2847096"/>
              <a:gd name="connsiteY2-6" fmla="*/ 4648883 h 10682288"/>
              <a:gd name="connsiteX3-7" fmla="*/ 2847096 w 2847096"/>
              <a:gd name="connsiteY3-8" fmla="*/ 4648883 h 10682288"/>
              <a:gd name="connsiteX4-9" fmla="*/ 2847096 w 2847096"/>
              <a:gd name="connsiteY4-10" fmla="*/ 5044262 h 10682288"/>
              <a:gd name="connsiteX5-11" fmla="*/ 2627392 w 2847096"/>
              <a:gd name="connsiteY5-12" fmla="*/ 5066409 h 10682288"/>
              <a:gd name="connsiteX6-13" fmla="*/ 1756941 w 2847096"/>
              <a:gd name="connsiteY6-14" fmla="*/ 6134417 h 10682288"/>
              <a:gd name="connsiteX7-15" fmla="*/ 2627392 w 2847096"/>
              <a:gd name="connsiteY7-16" fmla="*/ 7202425 h 10682288"/>
              <a:gd name="connsiteX8-17" fmla="*/ 2847096 w 2847096"/>
              <a:gd name="connsiteY8-18" fmla="*/ 7224573 h 10682288"/>
              <a:gd name="connsiteX9-19" fmla="*/ 2847096 w 2847096"/>
              <a:gd name="connsiteY9-20" fmla="*/ 9538383 h 10682288"/>
              <a:gd name="connsiteX10-21" fmla="*/ 2847095 w 2847096"/>
              <a:gd name="connsiteY10-22" fmla="*/ 9538383 h 10682288"/>
              <a:gd name="connsiteX11-23" fmla="*/ 2847095 w 2847096"/>
              <a:gd name="connsiteY11-24" fmla="*/ 10682288 h 10682288"/>
              <a:gd name="connsiteX12-25" fmla="*/ 9307 w 2847096"/>
              <a:gd name="connsiteY12-26" fmla="*/ 10682288 h 10682288"/>
              <a:gd name="connsiteX13-27" fmla="*/ 9307 w 2847096"/>
              <a:gd name="connsiteY13-28" fmla="*/ 9538383 h 10682288"/>
              <a:gd name="connsiteX14-29" fmla="*/ 9307 w 2847096"/>
              <a:gd name="connsiteY14-30" fmla="*/ 9056688 h 10682288"/>
              <a:gd name="connsiteX15-31" fmla="*/ 9307 w 2847096"/>
              <a:gd name="connsiteY15-32" fmla="*/ 4813983 h 10682288"/>
              <a:gd name="connsiteX16-33" fmla="*/ 9307 w 2847096"/>
              <a:gd name="connsiteY16-34" fmla="*/ 4648883 h 10682288"/>
              <a:gd name="connsiteX17" fmla="*/ 0 w 2847096"/>
              <a:gd name="connsiteY17" fmla="*/ 1 h 10682288"/>
              <a:gd name="connsiteX0-35" fmla="*/ 0 w 2847096"/>
              <a:gd name="connsiteY0-36" fmla="*/ 0 h 10682287"/>
              <a:gd name="connsiteX1-37" fmla="*/ 2847095 w 2847096"/>
              <a:gd name="connsiteY1-38" fmla="*/ 27924 h 10682287"/>
              <a:gd name="connsiteX2-39" fmla="*/ 2847095 w 2847096"/>
              <a:gd name="connsiteY2-40" fmla="*/ 4648882 h 10682287"/>
              <a:gd name="connsiteX3-41" fmla="*/ 2847096 w 2847096"/>
              <a:gd name="connsiteY3-42" fmla="*/ 4648882 h 10682287"/>
              <a:gd name="connsiteX4-43" fmla="*/ 2847096 w 2847096"/>
              <a:gd name="connsiteY4-44" fmla="*/ 5044261 h 10682287"/>
              <a:gd name="connsiteX5-45" fmla="*/ 2627392 w 2847096"/>
              <a:gd name="connsiteY5-46" fmla="*/ 5066408 h 10682287"/>
              <a:gd name="connsiteX6-47" fmla="*/ 1756941 w 2847096"/>
              <a:gd name="connsiteY6-48" fmla="*/ 6134416 h 10682287"/>
              <a:gd name="connsiteX7-49" fmla="*/ 2627392 w 2847096"/>
              <a:gd name="connsiteY7-50" fmla="*/ 7202424 h 10682287"/>
              <a:gd name="connsiteX8-51" fmla="*/ 2847096 w 2847096"/>
              <a:gd name="connsiteY8-52" fmla="*/ 7224572 h 10682287"/>
              <a:gd name="connsiteX9-53" fmla="*/ 2847096 w 2847096"/>
              <a:gd name="connsiteY9-54" fmla="*/ 9538382 h 10682287"/>
              <a:gd name="connsiteX10-55" fmla="*/ 2847095 w 2847096"/>
              <a:gd name="connsiteY10-56" fmla="*/ 9538382 h 10682287"/>
              <a:gd name="connsiteX11-57" fmla="*/ 2847095 w 2847096"/>
              <a:gd name="connsiteY11-58" fmla="*/ 10682287 h 10682287"/>
              <a:gd name="connsiteX12-59" fmla="*/ 9307 w 2847096"/>
              <a:gd name="connsiteY12-60" fmla="*/ 10682287 h 10682287"/>
              <a:gd name="connsiteX13-61" fmla="*/ 9307 w 2847096"/>
              <a:gd name="connsiteY13-62" fmla="*/ 9538382 h 10682287"/>
              <a:gd name="connsiteX14-63" fmla="*/ 9307 w 2847096"/>
              <a:gd name="connsiteY14-64" fmla="*/ 9056687 h 10682287"/>
              <a:gd name="connsiteX15-65" fmla="*/ 9307 w 2847096"/>
              <a:gd name="connsiteY15-66" fmla="*/ 4813982 h 10682287"/>
              <a:gd name="connsiteX16-67" fmla="*/ 9307 w 2847096"/>
              <a:gd name="connsiteY16-68" fmla="*/ 4648882 h 10682287"/>
              <a:gd name="connsiteX17-69" fmla="*/ 0 w 2847096"/>
              <a:gd name="connsiteY17-70" fmla="*/ 0 h 10682287"/>
              <a:gd name="connsiteX0-71" fmla="*/ 9307 w 2837789"/>
              <a:gd name="connsiteY0-72" fmla="*/ 0 h 10663676"/>
              <a:gd name="connsiteX1-73" fmla="*/ 2837788 w 2837789"/>
              <a:gd name="connsiteY1-74" fmla="*/ 9313 h 10663676"/>
              <a:gd name="connsiteX2-75" fmla="*/ 2837788 w 2837789"/>
              <a:gd name="connsiteY2-76" fmla="*/ 4630271 h 10663676"/>
              <a:gd name="connsiteX3-77" fmla="*/ 2837789 w 2837789"/>
              <a:gd name="connsiteY3-78" fmla="*/ 4630271 h 10663676"/>
              <a:gd name="connsiteX4-79" fmla="*/ 2837789 w 2837789"/>
              <a:gd name="connsiteY4-80" fmla="*/ 5025650 h 10663676"/>
              <a:gd name="connsiteX5-81" fmla="*/ 2618085 w 2837789"/>
              <a:gd name="connsiteY5-82" fmla="*/ 5047797 h 10663676"/>
              <a:gd name="connsiteX6-83" fmla="*/ 1747634 w 2837789"/>
              <a:gd name="connsiteY6-84" fmla="*/ 6115805 h 10663676"/>
              <a:gd name="connsiteX7-85" fmla="*/ 2618085 w 2837789"/>
              <a:gd name="connsiteY7-86" fmla="*/ 7183813 h 10663676"/>
              <a:gd name="connsiteX8-87" fmla="*/ 2837789 w 2837789"/>
              <a:gd name="connsiteY8-88" fmla="*/ 7205961 h 10663676"/>
              <a:gd name="connsiteX9-89" fmla="*/ 2837789 w 2837789"/>
              <a:gd name="connsiteY9-90" fmla="*/ 9519771 h 10663676"/>
              <a:gd name="connsiteX10-91" fmla="*/ 2837788 w 2837789"/>
              <a:gd name="connsiteY10-92" fmla="*/ 9519771 h 10663676"/>
              <a:gd name="connsiteX11-93" fmla="*/ 2837788 w 2837789"/>
              <a:gd name="connsiteY11-94" fmla="*/ 10663676 h 10663676"/>
              <a:gd name="connsiteX12-95" fmla="*/ 0 w 2837789"/>
              <a:gd name="connsiteY12-96" fmla="*/ 10663676 h 10663676"/>
              <a:gd name="connsiteX13-97" fmla="*/ 0 w 2837789"/>
              <a:gd name="connsiteY13-98" fmla="*/ 9519771 h 10663676"/>
              <a:gd name="connsiteX14-99" fmla="*/ 0 w 2837789"/>
              <a:gd name="connsiteY14-100" fmla="*/ 9038076 h 10663676"/>
              <a:gd name="connsiteX15-101" fmla="*/ 0 w 2837789"/>
              <a:gd name="connsiteY15-102" fmla="*/ 4795371 h 10663676"/>
              <a:gd name="connsiteX16-103" fmla="*/ 0 w 2837789"/>
              <a:gd name="connsiteY16-104" fmla="*/ 4630271 h 10663676"/>
              <a:gd name="connsiteX17-105" fmla="*/ 9307 w 2837789"/>
              <a:gd name="connsiteY17-106" fmla="*/ 0 h 10663676"/>
              <a:gd name="connsiteX0-107" fmla="*/ 9307 w 2837789"/>
              <a:gd name="connsiteY0-108" fmla="*/ 0 h 12199313"/>
              <a:gd name="connsiteX1-109" fmla="*/ 2837788 w 2837789"/>
              <a:gd name="connsiteY1-110" fmla="*/ 9313 h 12199313"/>
              <a:gd name="connsiteX2-111" fmla="*/ 2837788 w 2837789"/>
              <a:gd name="connsiteY2-112" fmla="*/ 4630271 h 12199313"/>
              <a:gd name="connsiteX3-113" fmla="*/ 2837789 w 2837789"/>
              <a:gd name="connsiteY3-114" fmla="*/ 4630271 h 12199313"/>
              <a:gd name="connsiteX4-115" fmla="*/ 2837789 w 2837789"/>
              <a:gd name="connsiteY4-116" fmla="*/ 5025650 h 12199313"/>
              <a:gd name="connsiteX5-117" fmla="*/ 2618085 w 2837789"/>
              <a:gd name="connsiteY5-118" fmla="*/ 5047797 h 12199313"/>
              <a:gd name="connsiteX6-119" fmla="*/ 1747634 w 2837789"/>
              <a:gd name="connsiteY6-120" fmla="*/ 6115805 h 12199313"/>
              <a:gd name="connsiteX7-121" fmla="*/ 2618085 w 2837789"/>
              <a:gd name="connsiteY7-122" fmla="*/ 7183813 h 12199313"/>
              <a:gd name="connsiteX8-123" fmla="*/ 2837789 w 2837789"/>
              <a:gd name="connsiteY8-124" fmla="*/ 7205961 h 12199313"/>
              <a:gd name="connsiteX9-125" fmla="*/ 2837789 w 2837789"/>
              <a:gd name="connsiteY9-126" fmla="*/ 9519771 h 12199313"/>
              <a:gd name="connsiteX10-127" fmla="*/ 2837788 w 2837789"/>
              <a:gd name="connsiteY10-128" fmla="*/ 9519771 h 12199313"/>
              <a:gd name="connsiteX11-129" fmla="*/ 2828480 w 2837789"/>
              <a:gd name="connsiteY11-130" fmla="*/ 12199313 h 12199313"/>
              <a:gd name="connsiteX12-131" fmla="*/ 0 w 2837789"/>
              <a:gd name="connsiteY12-132" fmla="*/ 10663676 h 12199313"/>
              <a:gd name="connsiteX13-133" fmla="*/ 0 w 2837789"/>
              <a:gd name="connsiteY13-134" fmla="*/ 9519771 h 12199313"/>
              <a:gd name="connsiteX14-135" fmla="*/ 0 w 2837789"/>
              <a:gd name="connsiteY14-136" fmla="*/ 9038076 h 12199313"/>
              <a:gd name="connsiteX15-137" fmla="*/ 0 w 2837789"/>
              <a:gd name="connsiteY15-138" fmla="*/ 4795371 h 12199313"/>
              <a:gd name="connsiteX16-139" fmla="*/ 0 w 2837789"/>
              <a:gd name="connsiteY16-140" fmla="*/ 4630271 h 12199313"/>
              <a:gd name="connsiteX17-141" fmla="*/ 9307 w 2837789"/>
              <a:gd name="connsiteY17-142" fmla="*/ 0 h 12199313"/>
              <a:gd name="connsiteX0-143" fmla="*/ 9307 w 2837789"/>
              <a:gd name="connsiteY0-144" fmla="*/ 0 h 12227236"/>
              <a:gd name="connsiteX1-145" fmla="*/ 2837788 w 2837789"/>
              <a:gd name="connsiteY1-146" fmla="*/ 9313 h 12227236"/>
              <a:gd name="connsiteX2-147" fmla="*/ 2837788 w 2837789"/>
              <a:gd name="connsiteY2-148" fmla="*/ 4630271 h 12227236"/>
              <a:gd name="connsiteX3-149" fmla="*/ 2837789 w 2837789"/>
              <a:gd name="connsiteY3-150" fmla="*/ 4630271 h 12227236"/>
              <a:gd name="connsiteX4-151" fmla="*/ 2837789 w 2837789"/>
              <a:gd name="connsiteY4-152" fmla="*/ 5025650 h 12227236"/>
              <a:gd name="connsiteX5-153" fmla="*/ 2618085 w 2837789"/>
              <a:gd name="connsiteY5-154" fmla="*/ 5047797 h 12227236"/>
              <a:gd name="connsiteX6-155" fmla="*/ 1747634 w 2837789"/>
              <a:gd name="connsiteY6-156" fmla="*/ 6115805 h 12227236"/>
              <a:gd name="connsiteX7-157" fmla="*/ 2618085 w 2837789"/>
              <a:gd name="connsiteY7-158" fmla="*/ 7183813 h 12227236"/>
              <a:gd name="connsiteX8-159" fmla="*/ 2837789 w 2837789"/>
              <a:gd name="connsiteY8-160" fmla="*/ 7205961 h 12227236"/>
              <a:gd name="connsiteX9-161" fmla="*/ 2837789 w 2837789"/>
              <a:gd name="connsiteY9-162" fmla="*/ 9519771 h 12227236"/>
              <a:gd name="connsiteX10-163" fmla="*/ 2837788 w 2837789"/>
              <a:gd name="connsiteY10-164" fmla="*/ 9519771 h 12227236"/>
              <a:gd name="connsiteX11-165" fmla="*/ 2828480 w 2837789"/>
              <a:gd name="connsiteY11-166" fmla="*/ 12227236 h 12227236"/>
              <a:gd name="connsiteX12-167" fmla="*/ 0 w 2837789"/>
              <a:gd name="connsiteY12-168" fmla="*/ 10663676 h 12227236"/>
              <a:gd name="connsiteX13-169" fmla="*/ 0 w 2837789"/>
              <a:gd name="connsiteY13-170" fmla="*/ 9519771 h 12227236"/>
              <a:gd name="connsiteX14-171" fmla="*/ 0 w 2837789"/>
              <a:gd name="connsiteY14-172" fmla="*/ 9038076 h 12227236"/>
              <a:gd name="connsiteX15-173" fmla="*/ 0 w 2837789"/>
              <a:gd name="connsiteY15-174" fmla="*/ 4795371 h 12227236"/>
              <a:gd name="connsiteX16-175" fmla="*/ 0 w 2837789"/>
              <a:gd name="connsiteY16-176" fmla="*/ 4630271 h 12227236"/>
              <a:gd name="connsiteX17-177" fmla="*/ 9307 w 2837789"/>
              <a:gd name="connsiteY17-178" fmla="*/ 0 h 12227236"/>
              <a:gd name="connsiteX0-179" fmla="*/ 18614 w 2847096"/>
              <a:gd name="connsiteY0-180" fmla="*/ 0 h 12227236"/>
              <a:gd name="connsiteX1-181" fmla="*/ 2847095 w 2847096"/>
              <a:gd name="connsiteY1-182" fmla="*/ 9313 h 12227236"/>
              <a:gd name="connsiteX2-183" fmla="*/ 2847095 w 2847096"/>
              <a:gd name="connsiteY2-184" fmla="*/ 4630271 h 12227236"/>
              <a:gd name="connsiteX3-185" fmla="*/ 2847096 w 2847096"/>
              <a:gd name="connsiteY3-186" fmla="*/ 4630271 h 12227236"/>
              <a:gd name="connsiteX4-187" fmla="*/ 2847096 w 2847096"/>
              <a:gd name="connsiteY4-188" fmla="*/ 5025650 h 12227236"/>
              <a:gd name="connsiteX5-189" fmla="*/ 2627392 w 2847096"/>
              <a:gd name="connsiteY5-190" fmla="*/ 5047797 h 12227236"/>
              <a:gd name="connsiteX6-191" fmla="*/ 1756941 w 2847096"/>
              <a:gd name="connsiteY6-192" fmla="*/ 6115805 h 12227236"/>
              <a:gd name="connsiteX7-193" fmla="*/ 2627392 w 2847096"/>
              <a:gd name="connsiteY7-194" fmla="*/ 7183813 h 12227236"/>
              <a:gd name="connsiteX8-195" fmla="*/ 2847096 w 2847096"/>
              <a:gd name="connsiteY8-196" fmla="*/ 7205961 h 12227236"/>
              <a:gd name="connsiteX9-197" fmla="*/ 2847096 w 2847096"/>
              <a:gd name="connsiteY9-198" fmla="*/ 9519771 h 12227236"/>
              <a:gd name="connsiteX10-199" fmla="*/ 2847095 w 2847096"/>
              <a:gd name="connsiteY10-200" fmla="*/ 9519771 h 12227236"/>
              <a:gd name="connsiteX11-201" fmla="*/ 2837787 w 2847096"/>
              <a:gd name="connsiteY11-202" fmla="*/ 12227236 h 12227236"/>
              <a:gd name="connsiteX12-203" fmla="*/ 0 w 2847096"/>
              <a:gd name="connsiteY12-204" fmla="*/ 12217927 h 12227236"/>
              <a:gd name="connsiteX13-205" fmla="*/ 9307 w 2847096"/>
              <a:gd name="connsiteY13-206" fmla="*/ 9519771 h 12227236"/>
              <a:gd name="connsiteX14-207" fmla="*/ 9307 w 2847096"/>
              <a:gd name="connsiteY14-208" fmla="*/ 9038076 h 12227236"/>
              <a:gd name="connsiteX15-209" fmla="*/ 9307 w 2847096"/>
              <a:gd name="connsiteY15-210" fmla="*/ 4795371 h 12227236"/>
              <a:gd name="connsiteX16-211" fmla="*/ 9307 w 2847096"/>
              <a:gd name="connsiteY16-212" fmla="*/ 4630271 h 12227236"/>
              <a:gd name="connsiteX17-213" fmla="*/ 18614 w 2847096"/>
              <a:gd name="connsiteY17-214" fmla="*/ 0 h 122272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69" y="connsiteY17-70"/>
              </a:cxn>
            </a:cxnLst>
            <a:rect l="l" t="t" r="r" b="b"/>
            <a:pathLst>
              <a:path w="2847096" h="12227236">
                <a:moveTo>
                  <a:pt x="18614" y="0"/>
                </a:moveTo>
                <a:lnTo>
                  <a:pt x="2847095" y="9313"/>
                </a:lnTo>
                <a:lnTo>
                  <a:pt x="2847095" y="4630271"/>
                </a:lnTo>
                <a:lnTo>
                  <a:pt x="2847096" y="4630271"/>
                </a:lnTo>
                <a:lnTo>
                  <a:pt x="2847096" y="5025650"/>
                </a:lnTo>
                <a:lnTo>
                  <a:pt x="2627392" y="5047797"/>
                </a:lnTo>
                <a:cubicBezTo>
                  <a:pt x="2130627" y="5149451"/>
                  <a:pt x="1756941" y="5588989"/>
                  <a:pt x="1756941" y="6115805"/>
                </a:cubicBezTo>
                <a:cubicBezTo>
                  <a:pt x="1756941" y="6642623"/>
                  <a:pt x="2130627" y="7082160"/>
                  <a:pt x="2627392" y="7183813"/>
                </a:cubicBezTo>
                <a:lnTo>
                  <a:pt x="2847096" y="7205961"/>
                </a:lnTo>
                <a:lnTo>
                  <a:pt x="2847096" y="9519771"/>
                </a:lnTo>
                <a:lnTo>
                  <a:pt x="2847095" y="9519771"/>
                </a:lnTo>
                <a:cubicBezTo>
                  <a:pt x="2843992" y="10412952"/>
                  <a:pt x="2840890" y="11334055"/>
                  <a:pt x="2837787" y="12227236"/>
                </a:cubicBezTo>
                <a:lnTo>
                  <a:pt x="0" y="12217927"/>
                </a:lnTo>
                <a:cubicBezTo>
                  <a:pt x="3102" y="11318542"/>
                  <a:pt x="6205" y="10419156"/>
                  <a:pt x="9307" y="9519771"/>
                </a:cubicBezTo>
                <a:lnTo>
                  <a:pt x="9307" y="9038076"/>
                </a:lnTo>
                <a:lnTo>
                  <a:pt x="9307" y="4795371"/>
                </a:lnTo>
                <a:lnTo>
                  <a:pt x="9307" y="4630271"/>
                </a:lnTo>
                <a:cubicBezTo>
                  <a:pt x="9307" y="3974104"/>
                  <a:pt x="18614" y="656167"/>
                  <a:pt x="18614" y="0"/>
                </a:cubicBezTo>
                <a:close/>
              </a:path>
            </a:pathLst>
          </a:custGeom>
          <a:solidFill>
            <a:srgbClr val="5596A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17"/>
          <p:cNvSpPr txBox="1"/>
          <p:nvPr/>
        </p:nvSpPr>
        <p:spPr>
          <a:xfrm>
            <a:off x="3334614" y="3332989"/>
            <a:ext cx="5546628" cy="689610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altLang="zh-CN" sz="3700" b="1" dirty="0">
                <a:solidFill>
                  <a:srgbClr val="5596A7"/>
                </a:solidFill>
                <a:latin typeface="微软雅黑" panose="020B0503020204020204" charset="-122"/>
                <a:ea typeface="微软雅黑" panose="020B0503020204020204" charset="-122"/>
              </a:rPr>
              <a:t>Model Selection</a:t>
            </a:r>
            <a:endParaRPr lang="zh-CN" altLang="en-US" sz="3700" b="1" dirty="0">
              <a:solidFill>
                <a:srgbClr val="5596A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2447595" y="4197085"/>
            <a:ext cx="729681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组合 75"/>
          <p:cNvGrpSpPr/>
          <p:nvPr/>
        </p:nvGrpSpPr>
        <p:grpSpPr>
          <a:xfrm>
            <a:off x="4724765" y="5687535"/>
            <a:ext cx="552688" cy="552688"/>
            <a:chOff x="3543574" y="4265651"/>
            <a:chExt cx="414516" cy="414516"/>
          </a:xfrm>
        </p:grpSpPr>
        <p:sp>
          <p:nvSpPr>
            <p:cNvPr id="44" name="椭圆 43"/>
            <p:cNvSpPr/>
            <p:nvPr/>
          </p:nvSpPr>
          <p:spPr>
            <a:xfrm>
              <a:off x="3543574" y="4265651"/>
              <a:ext cx="414516" cy="414516"/>
            </a:xfrm>
            <a:prstGeom prst="ellipse">
              <a:avLst/>
            </a:prstGeom>
            <a:solidFill>
              <a:srgbClr val="5596A7"/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25400" dir="13500000">
                <a:srgbClr val="000000">
                  <a:alpha val="43137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3629640" y="4325788"/>
              <a:ext cx="259976" cy="261734"/>
              <a:chOff x="5042691" y="2273922"/>
              <a:chExt cx="702937" cy="707690"/>
            </a:xfrm>
            <a:solidFill>
              <a:schemeClr val="bg1"/>
            </a:solidFill>
          </p:grpSpPr>
          <p:sp>
            <p:nvSpPr>
              <p:cNvPr id="74" name="Freeform 12"/>
              <p:cNvSpPr/>
              <p:nvPr/>
            </p:nvSpPr>
            <p:spPr bwMode="auto">
              <a:xfrm>
                <a:off x="5284806" y="2789968"/>
                <a:ext cx="460822" cy="191644"/>
              </a:xfrm>
              <a:custGeom>
                <a:avLst/>
                <a:gdLst>
                  <a:gd name="T0" fmla="*/ 25 w 533"/>
                  <a:gd name="T1" fmla="*/ 165 h 222"/>
                  <a:gd name="T2" fmla="*/ 158 w 533"/>
                  <a:gd name="T3" fmla="*/ 165 h 222"/>
                  <a:gd name="T4" fmla="*/ 158 w 533"/>
                  <a:gd name="T5" fmla="*/ 108 h 222"/>
                  <a:gd name="T6" fmla="*/ 184 w 533"/>
                  <a:gd name="T7" fmla="*/ 83 h 222"/>
                  <a:gd name="T8" fmla="*/ 317 w 533"/>
                  <a:gd name="T9" fmla="*/ 83 h 222"/>
                  <a:gd name="T10" fmla="*/ 317 w 533"/>
                  <a:gd name="T11" fmla="*/ 25 h 222"/>
                  <a:gd name="T12" fmla="*/ 343 w 533"/>
                  <a:gd name="T13" fmla="*/ 0 h 222"/>
                  <a:gd name="T14" fmla="*/ 533 w 533"/>
                  <a:gd name="T15" fmla="*/ 0 h 222"/>
                  <a:gd name="T16" fmla="*/ 533 w 533"/>
                  <a:gd name="T17" fmla="*/ 32 h 222"/>
                  <a:gd name="T18" fmla="*/ 508 w 533"/>
                  <a:gd name="T19" fmla="*/ 57 h 222"/>
                  <a:gd name="T20" fmla="*/ 375 w 533"/>
                  <a:gd name="T21" fmla="*/ 57 h 222"/>
                  <a:gd name="T22" fmla="*/ 375 w 533"/>
                  <a:gd name="T23" fmla="*/ 114 h 222"/>
                  <a:gd name="T24" fmla="*/ 349 w 533"/>
                  <a:gd name="T25" fmla="*/ 140 h 222"/>
                  <a:gd name="T26" fmla="*/ 216 w 533"/>
                  <a:gd name="T27" fmla="*/ 140 h 222"/>
                  <a:gd name="T28" fmla="*/ 216 w 533"/>
                  <a:gd name="T29" fmla="*/ 197 h 222"/>
                  <a:gd name="T30" fmla="*/ 190 w 533"/>
                  <a:gd name="T31" fmla="*/ 222 h 222"/>
                  <a:gd name="T32" fmla="*/ 0 w 533"/>
                  <a:gd name="T33" fmla="*/ 222 h 222"/>
                  <a:gd name="T34" fmla="*/ 0 w 533"/>
                  <a:gd name="T35" fmla="*/ 191 h 222"/>
                  <a:gd name="T36" fmla="*/ 25 w 533"/>
                  <a:gd name="T37" fmla="*/ 165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33" h="222">
                    <a:moveTo>
                      <a:pt x="25" y="165"/>
                    </a:moveTo>
                    <a:cubicBezTo>
                      <a:pt x="158" y="165"/>
                      <a:pt x="158" y="165"/>
                      <a:pt x="158" y="165"/>
                    </a:cubicBezTo>
                    <a:cubicBezTo>
                      <a:pt x="158" y="108"/>
                      <a:pt x="158" y="108"/>
                      <a:pt x="158" y="108"/>
                    </a:cubicBezTo>
                    <a:cubicBezTo>
                      <a:pt x="158" y="94"/>
                      <a:pt x="170" y="83"/>
                      <a:pt x="184" y="83"/>
                    </a:cubicBezTo>
                    <a:cubicBezTo>
                      <a:pt x="317" y="83"/>
                      <a:pt x="317" y="83"/>
                      <a:pt x="317" y="83"/>
                    </a:cubicBezTo>
                    <a:cubicBezTo>
                      <a:pt x="317" y="25"/>
                      <a:pt x="317" y="25"/>
                      <a:pt x="317" y="25"/>
                    </a:cubicBezTo>
                    <a:cubicBezTo>
                      <a:pt x="317" y="11"/>
                      <a:pt x="329" y="0"/>
                      <a:pt x="343" y="0"/>
                    </a:cubicBezTo>
                    <a:cubicBezTo>
                      <a:pt x="533" y="0"/>
                      <a:pt x="533" y="0"/>
                      <a:pt x="533" y="0"/>
                    </a:cubicBezTo>
                    <a:cubicBezTo>
                      <a:pt x="533" y="32"/>
                      <a:pt x="533" y="32"/>
                      <a:pt x="533" y="32"/>
                    </a:cubicBezTo>
                    <a:cubicBezTo>
                      <a:pt x="533" y="46"/>
                      <a:pt x="522" y="57"/>
                      <a:pt x="508" y="57"/>
                    </a:cubicBezTo>
                    <a:cubicBezTo>
                      <a:pt x="375" y="57"/>
                      <a:pt x="375" y="57"/>
                      <a:pt x="375" y="57"/>
                    </a:cubicBezTo>
                    <a:cubicBezTo>
                      <a:pt x="375" y="114"/>
                      <a:pt x="375" y="114"/>
                      <a:pt x="375" y="114"/>
                    </a:cubicBezTo>
                    <a:cubicBezTo>
                      <a:pt x="375" y="128"/>
                      <a:pt x="363" y="140"/>
                      <a:pt x="349" y="140"/>
                    </a:cubicBezTo>
                    <a:cubicBezTo>
                      <a:pt x="216" y="140"/>
                      <a:pt x="216" y="140"/>
                      <a:pt x="216" y="140"/>
                    </a:cubicBezTo>
                    <a:cubicBezTo>
                      <a:pt x="216" y="197"/>
                      <a:pt x="216" y="197"/>
                      <a:pt x="216" y="197"/>
                    </a:cubicBezTo>
                    <a:cubicBezTo>
                      <a:pt x="216" y="211"/>
                      <a:pt x="204" y="222"/>
                      <a:pt x="190" y="222"/>
                    </a:cubicBezTo>
                    <a:cubicBezTo>
                      <a:pt x="0" y="222"/>
                      <a:pt x="0" y="222"/>
                      <a:pt x="0" y="222"/>
                    </a:cubicBezTo>
                    <a:cubicBezTo>
                      <a:pt x="0" y="191"/>
                      <a:pt x="0" y="191"/>
                      <a:pt x="0" y="191"/>
                    </a:cubicBezTo>
                    <a:cubicBezTo>
                      <a:pt x="0" y="177"/>
                      <a:pt x="11" y="165"/>
                      <a:pt x="25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Freeform 13"/>
              <p:cNvSpPr>
                <a:spLocks noEditPoints="1"/>
              </p:cNvSpPr>
              <p:nvPr/>
            </p:nvSpPr>
            <p:spPr bwMode="auto">
              <a:xfrm>
                <a:off x="5042691" y="2273922"/>
                <a:ext cx="529215" cy="655759"/>
              </a:xfrm>
              <a:custGeom>
                <a:avLst/>
                <a:gdLst>
                  <a:gd name="T0" fmla="*/ 28 w 612"/>
                  <a:gd name="T1" fmla="*/ 504 h 759"/>
                  <a:gd name="T2" fmla="*/ 148 w 612"/>
                  <a:gd name="T3" fmla="*/ 514 h 759"/>
                  <a:gd name="T4" fmla="*/ 179 w 612"/>
                  <a:gd name="T5" fmla="*/ 488 h 759"/>
                  <a:gd name="T6" fmla="*/ 184 w 612"/>
                  <a:gd name="T7" fmla="*/ 423 h 759"/>
                  <a:gd name="T8" fmla="*/ 158 w 612"/>
                  <a:gd name="T9" fmla="*/ 392 h 759"/>
                  <a:gd name="T10" fmla="*/ 38 w 612"/>
                  <a:gd name="T11" fmla="*/ 381 h 759"/>
                  <a:gd name="T12" fmla="*/ 7 w 612"/>
                  <a:gd name="T13" fmla="*/ 407 h 759"/>
                  <a:gd name="T14" fmla="*/ 2 w 612"/>
                  <a:gd name="T15" fmla="*/ 473 h 759"/>
                  <a:gd name="T16" fmla="*/ 28 w 612"/>
                  <a:gd name="T17" fmla="*/ 504 h 759"/>
                  <a:gd name="T18" fmla="*/ 157 w 612"/>
                  <a:gd name="T19" fmla="*/ 669 h 759"/>
                  <a:gd name="T20" fmla="*/ 254 w 612"/>
                  <a:gd name="T21" fmla="*/ 487 h 759"/>
                  <a:gd name="T22" fmla="*/ 334 w 612"/>
                  <a:gd name="T23" fmla="*/ 512 h 759"/>
                  <a:gd name="T24" fmla="*/ 342 w 612"/>
                  <a:gd name="T25" fmla="*/ 515 h 759"/>
                  <a:gd name="T26" fmla="*/ 216 w 612"/>
                  <a:gd name="T27" fmla="*/ 722 h 759"/>
                  <a:gd name="T28" fmla="*/ 157 w 612"/>
                  <a:gd name="T29" fmla="*/ 669 h 759"/>
                  <a:gd name="T30" fmla="*/ 379 w 612"/>
                  <a:gd name="T31" fmla="*/ 7 h 759"/>
                  <a:gd name="T32" fmla="*/ 426 w 612"/>
                  <a:gd name="T33" fmla="*/ 84 h 759"/>
                  <a:gd name="T34" fmla="*/ 349 w 612"/>
                  <a:gd name="T35" fmla="*/ 150 h 759"/>
                  <a:gd name="T36" fmla="*/ 304 w 612"/>
                  <a:gd name="T37" fmla="*/ 59 h 759"/>
                  <a:gd name="T38" fmla="*/ 379 w 612"/>
                  <a:gd name="T39" fmla="*/ 7 h 759"/>
                  <a:gd name="T40" fmla="*/ 371 w 612"/>
                  <a:gd name="T41" fmla="*/ 183 h 759"/>
                  <a:gd name="T42" fmla="*/ 403 w 612"/>
                  <a:gd name="T43" fmla="*/ 199 h 759"/>
                  <a:gd name="T44" fmla="*/ 574 w 612"/>
                  <a:gd name="T45" fmla="*/ 278 h 759"/>
                  <a:gd name="T46" fmla="*/ 579 w 612"/>
                  <a:gd name="T47" fmla="*/ 341 h 759"/>
                  <a:gd name="T48" fmla="*/ 398 w 612"/>
                  <a:gd name="T49" fmla="*/ 296 h 759"/>
                  <a:gd name="T50" fmla="*/ 381 w 612"/>
                  <a:gd name="T51" fmla="*/ 385 h 759"/>
                  <a:gd name="T52" fmla="*/ 390 w 612"/>
                  <a:gd name="T53" fmla="*/ 402 h 759"/>
                  <a:gd name="T54" fmla="*/ 561 w 612"/>
                  <a:gd name="T55" fmla="*/ 593 h 759"/>
                  <a:gd name="T56" fmla="*/ 489 w 612"/>
                  <a:gd name="T57" fmla="*/ 626 h 759"/>
                  <a:gd name="T58" fmla="*/ 233 w 612"/>
                  <a:gd name="T59" fmla="*/ 447 h 759"/>
                  <a:gd name="T60" fmla="*/ 203 w 612"/>
                  <a:gd name="T61" fmla="*/ 392 h 759"/>
                  <a:gd name="T62" fmla="*/ 231 w 612"/>
                  <a:gd name="T63" fmla="*/ 239 h 759"/>
                  <a:gd name="T64" fmla="*/ 157 w 612"/>
                  <a:gd name="T65" fmla="*/ 344 h 759"/>
                  <a:gd name="T66" fmla="*/ 95 w 612"/>
                  <a:gd name="T67" fmla="*/ 332 h 759"/>
                  <a:gd name="T68" fmla="*/ 247 w 612"/>
                  <a:gd name="T69" fmla="*/ 155 h 759"/>
                  <a:gd name="T70" fmla="*/ 313 w 612"/>
                  <a:gd name="T71" fmla="*/ 163 h 759"/>
                  <a:gd name="T72" fmla="*/ 349 w 612"/>
                  <a:gd name="T73" fmla="*/ 227 h 759"/>
                  <a:gd name="T74" fmla="*/ 371 w 612"/>
                  <a:gd name="T75" fmla="*/ 183 h 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2" h="759">
                    <a:moveTo>
                      <a:pt x="28" y="504"/>
                    </a:moveTo>
                    <a:cubicBezTo>
                      <a:pt x="148" y="514"/>
                      <a:pt x="148" y="514"/>
                      <a:pt x="148" y="514"/>
                    </a:cubicBezTo>
                    <a:cubicBezTo>
                      <a:pt x="164" y="516"/>
                      <a:pt x="177" y="504"/>
                      <a:pt x="179" y="488"/>
                    </a:cubicBezTo>
                    <a:cubicBezTo>
                      <a:pt x="184" y="423"/>
                      <a:pt x="184" y="423"/>
                      <a:pt x="184" y="423"/>
                    </a:cubicBezTo>
                    <a:cubicBezTo>
                      <a:pt x="186" y="407"/>
                      <a:pt x="174" y="393"/>
                      <a:pt x="158" y="392"/>
                    </a:cubicBezTo>
                    <a:cubicBezTo>
                      <a:pt x="38" y="381"/>
                      <a:pt x="38" y="381"/>
                      <a:pt x="38" y="381"/>
                    </a:cubicBezTo>
                    <a:cubicBezTo>
                      <a:pt x="23" y="380"/>
                      <a:pt x="9" y="392"/>
                      <a:pt x="7" y="407"/>
                    </a:cubicBezTo>
                    <a:cubicBezTo>
                      <a:pt x="2" y="473"/>
                      <a:pt x="2" y="473"/>
                      <a:pt x="2" y="473"/>
                    </a:cubicBezTo>
                    <a:cubicBezTo>
                      <a:pt x="0" y="489"/>
                      <a:pt x="12" y="503"/>
                      <a:pt x="28" y="504"/>
                    </a:cubicBezTo>
                    <a:close/>
                    <a:moveTo>
                      <a:pt x="157" y="669"/>
                    </a:moveTo>
                    <a:cubicBezTo>
                      <a:pt x="220" y="595"/>
                      <a:pt x="230" y="592"/>
                      <a:pt x="254" y="487"/>
                    </a:cubicBezTo>
                    <a:cubicBezTo>
                      <a:pt x="280" y="496"/>
                      <a:pt x="307" y="504"/>
                      <a:pt x="334" y="512"/>
                    </a:cubicBezTo>
                    <a:cubicBezTo>
                      <a:pt x="337" y="513"/>
                      <a:pt x="339" y="514"/>
                      <a:pt x="342" y="515"/>
                    </a:cubicBezTo>
                    <a:cubicBezTo>
                      <a:pt x="303" y="633"/>
                      <a:pt x="296" y="637"/>
                      <a:pt x="216" y="722"/>
                    </a:cubicBezTo>
                    <a:cubicBezTo>
                      <a:pt x="180" y="759"/>
                      <a:pt x="122" y="709"/>
                      <a:pt x="157" y="669"/>
                    </a:cubicBezTo>
                    <a:close/>
                    <a:moveTo>
                      <a:pt x="379" y="7"/>
                    </a:moveTo>
                    <a:cubicBezTo>
                      <a:pt x="413" y="15"/>
                      <a:pt x="434" y="49"/>
                      <a:pt x="426" y="84"/>
                    </a:cubicBezTo>
                    <a:cubicBezTo>
                      <a:pt x="419" y="120"/>
                      <a:pt x="383" y="157"/>
                      <a:pt x="349" y="150"/>
                    </a:cubicBezTo>
                    <a:cubicBezTo>
                      <a:pt x="315" y="143"/>
                      <a:pt x="297" y="94"/>
                      <a:pt x="304" y="59"/>
                    </a:cubicBezTo>
                    <a:cubicBezTo>
                      <a:pt x="312" y="23"/>
                      <a:pt x="345" y="0"/>
                      <a:pt x="379" y="7"/>
                    </a:cubicBezTo>
                    <a:close/>
                    <a:moveTo>
                      <a:pt x="371" y="183"/>
                    </a:moveTo>
                    <a:cubicBezTo>
                      <a:pt x="378" y="185"/>
                      <a:pt x="393" y="190"/>
                      <a:pt x="403" y="199"/>
                    </a:cubicBezTo>
                    <a:cubicBezTo>
                      <a:pt x="494" y="286"/>
                      <a:pt x="474" y="282"/>
                      <a:pt x="574" y="278"/>
                    </a:cubicBezTo>
                    <a:cubicBezTo>
                      <a:pt x="612" y="277"/>
                      <a:pt x="611" y="338"/>
                      <a:pt x="579" y="341"/>
                    </a:cubicBezTo>
                    <a:cubicBezTo>
                      <a:pt x="477" y="350"/>
                      <a:pt x="470" y="358"/>
                      <a:pt x="398" y="296"/>
                    </a:cubicBezTo>
                    <a:cubicBezTo>
                      <a:pt x="381" y="385"/>
                      <a:pt x="381" y="385"/>
                      <a:pt x="381" y="385"/>
                    </a:cubicBezTo>
                    <a:cubicBezTo>
                      <a:pt x="380" y="392"/>
                      <a:pt x="383" y="399"/>
                      <a:pt x="390" y="402"/>
                    </a:cubicBezTo>
                    <a:cubicBezTo>
                      <a:pt x="494" y="448"/>
                      <a:pt x="515" y="448"/>
                      <a:pt x="561" y="593"/>
                    </a:cubicBezTo>
                    <a:cubicBezTo>
                      <a:pt x="578" y="638"/>
                      <a:pt x="510" y="668"/>
                      <a:pt x="489" y="626"/>
                    </a:cubicBezTo>
                    <a:cubicBezTo>
                      <a:pt x="417" y="484"/>
                      <a:pt x="405" y="506"/>
                      <a:pt x="233" y="447"/>
                    </a:cubicBezTo>
                    <a:cubicBezTo>
                      <a:pt x="211" y="435"/>
                      <a:pt x="203" y="416"/>
                      <a:pt x="203" y="392"/>
                    </a:cubicBezTo>
                    <a:cubicBezTo>
                      <a:pt x="231" y="239"/>
                      <a:pt x="231" y="239"/>
                      <a:pt x="231" y="239"/>
                    </a:cubicBezTo>
                    <a:cubicBezTo>
                      <a:pt x="164" y="260"/>
                      <a:pt x="171" y="259"/>
                      <a:pt x="157" y="344"/>
                    </a:cubicBezTo>
                    <a:cubicBezTo>
                      <a:pt x="151" y="376"/>
                      <a:pt x="91" y="372"/>
                      <a:pt x="95" y="332"/>
                    </a:cubicBezTo>
                    <a:cubicBezTo>
                      <a:pt x="107" y="207"/>
                      <a:pt x="126" y="199"/>
                      <a:pt x="247" y="155"/>
                    </a:cubicBezTo>
                    <a:cubicBezTo>
                      <a:pt x="264" y="149"/>
                      <a:pt x="304" y="160"/>
                      <a:pt x="313" y="163"/>
                    </a:cubicBezTo>
                    <a:cubicBezTo>
                      <a:pt x="349" y="227"/>
                      <a:pt x="349" y="227"/>
                      <a:pt x="349" y="227"/>
                    </a:cubicBezTo>
                    <a:cubicBezTo>
                      <a:pt x="371" y="183"/>
                      <a:pt x="371" y="183"/>
                      <a:pt x="371" y="1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7" name="组合 76"/>
          <p:cNvGrpSpPr/>
          <p:nvPr/>
        </p:nvGrpSpPr>
        <p:grpSpPr>
          <a:xfrm>
            <a:off x="5469500" y="5687535"/>
            <a:ext cx="552688" cy="552688"/>
            <a:chOff x="4102125" y="4265651"/>
            <a:chExt cx="414516" cy="414516"/>
          </a:xfrm>
        </p:grpSpPr>
        <p:sp>
          <p:nvSpPr>
            <p:cNvPr id="45" name="椭圆 44"/>
            <p:cNvSpPr/>
            <p:nvPr/>
          </p:nvSpPr>
          <p:spPr>
            <a:xfrm>
              <a:off x="4102125" y="4265651"/>
              <a:ext cx="414516" cy="414516"/>
            </a:xfrm>
            <a:prstGeom prst="ellipse">
              <a:avLst/>
            </a:prstGeom>
            <a:solidFill>
              <a:srgbClr val="5596A7"/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25400" dir="13500000">
                <a:srgbClr val="000000">
                  <a:alpha val="43137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4199233" y="4358783"/>
              <a:ext cx="238761" cy="198211"/>
              <a:chOff x="3132963" y="3140191"/>
              <a:chExt cx="645573" cy="535933"/>
            </a:xfrm>
            <a:solidFill>
              <a:schemeClr val="bg1"/>
            </a:solidFill>
          </p:grpSpPr>
          <p:sp>
            <p:nvSpPr>
              <p:cNvPr id="68" name="Freeform 226"/>
              <p:cNvSpPr/>
              <p:nvPr/>
            </p:nvSpPr>
            <p:spPr bwMode="auto">
              <a:xfrm>
                <a:off x="3421629" y="3217854"/>
                <a:ext cx="356907" cy="392027"/>
              </a:xfrm>
              <a:custGeom>
                <a:avLst/>
                <a:gdLst>
                  <a:gd name="T0" fmla="*/ 0 w 529"/>
                  <a:gd name="T1" fmla="*/ 0 h 581"/>
                  <a:gd name="T2" fmla="*/ 2 w 529"/>
                  <a:gd name="T3" fmla="*/ 11 h 581"/>
                  <a:gd name="T4" fmla="*/ 25 w 529"/>
                  <a:gd name="T5" fmla="*/ 56 h 581"/>
                  <a:gd name="T6" fmla="*/ 473 w 529"/>
                  <a:gd name="T7" fmla="*/ 56 h 581"/>
                  <a:gd name="T8" fmla="*/ 473 w 529"/>
                  <a:gd name="T9" fmla="*/ 525 h 581"/>
                  <a:gd name="T10" fmla="*/ 127 w 529"/>
                  <a:gd name="T11" fmla="*/ 525 h 581"/>
                  <a:gd name="T12" fmla="*/ 127 w 529"/>
                  <a:gd name="T13" fmla="*/ 581 h 581"/>
                  <a:gd name="T14" fmla="*/ 529 w 529"/>
                  <a:gd name="T15" fmla="*/ 581 h 581"/>
                  <a:gd name="T16" fmla="*/ 529 w 529"/>
                  <a:gd name="T17" fmla="*/ 0 h 581"/>
                  <a:gd name="T18" fmla="*/ 0 w 529"/>
                  <a:gd name="T19" fmla="*/ 0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9" h="581">
                    <a:moveTo>
                      <a:pt x="0" y="0"/>
                    </a:moveTo>
                    <a:cubicBezTo>
                      <a:pt x="1" y="4"/>
                      <a:pt x="2" y="7"/>
                      <a:pt x="2" y="11"/>
                    </a:cubicBezTo>
                    <a:cubicBezTo>
                      <a:pt x="14" y="22"/>
                      <a:pt x="22" y="38"/>
                      <a:pt x="25" y="56"/>
                    </a:cubicBezTo>
                    <a:cubicBezTo>
                      <a:pt x="473" y="56"/>
                      <a:pt x="473" y="56"/>
                      <a:pt x="473" y="56"/>
                    </a:cubicBezTo>
                    <a:cubicBezTo>
                      <a:pt x="473" y="525"/>
                      <a:pt x="473" y="525"/>
                      <a:pt x="473" y="525"/>
                    </a:cubicBezTo>
                    <a:cubicBezTo>
                      <a:pt x="127" y="525"/>
                      <a:pt x="127" y="525"/>
                      <a:pt x="127" y="525"/>
                    </a:cubicBezTo>
                    <a:cubicBezTo>
                      <a:pt x="127" y="581"/>
                      <a:pt x="127" y="581"/>
                      <a:pt x="127" y="581"/>
                    </a:cubicBezTo>
                    <a:cubicBezTo>
                      <a:pt x="529" y="581"/>
                      <a:pt x="529" y="581"/>
                      <a:pt x="529" y="581"/>
                    </a:cubicBezTo>
                    <a:cubicBezTo>
                      <a:pt x="529" y="0"/>
                      <a:pt x="529" y="0"/>
                      <a:pt x="52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Freeform 227"/>
              <p:cNvSpPr/>
              <p:nvPr/>
            </p:nvSpPr>
            <p:spPr bwMode="auto">
              <a:xfrm>
                <a:off x="3198348" y="3140191"/>
                <a:ext cx="224709" cy="247551"/>
              </a:xfrm>
              <a:custGeom>
                <a:avLst/>
                <a:gdLst>
                  <a:gd name="T0" fmla="*/ 45 w 333"/>
                  <a:gd name="T1" fmla="*/ 243 h 367"/>
                  <a:gd name="T2" fmla="*/ 170 w 333"/>
                  <a:gd name="T3" fmla="*/ 367 h 367"/>
                  <a:gd name="T4" fmla="*/ 289 w 333"/>
                  <a:gd name="T5" fmla="*/ 243 h 367"/>
                  <a:gd name="T6" fmla="*/ 326 w 333"/>
                  <a:gd name="T7" fmla="*/ 203 h 367"/>
                  <a:gd name="T8" fmla="*/ 306 w 333"/>
                  <a:gd name="T9" fmla="*/ 142 h 367"/>
                  <a:gd name="T10" fmla="*/ 166 w 333"/>
                  <a:gd name="T11" fmla="*/ 0 h 367"/>
                  <a:gd name="T12" fmla="*/ 26 w 333"/>
                  <a:gd name="T13" fmla="*/ 142 h 367"/>
                  <a:gd name="T14" fmla="*/ 7 w 333"/>
                  <a:gd name="T15" fmla="*/ 203 h 367"/>
                  <a:gd name="T16" fmla="*/ 45 w 333"/>
                  <a:gd name="T17" fmla="*/ 243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3" h="367">
                    <a:moveTo>
                      <a:pt x="45" y="243"/>
                    </a:moveTo>
                    <a:cubicBezTo>
                      <a:pt x="71" y="308"/>
                      <a:pt x="118" y="367"/>
                      <a:pt x="170" y="367"/>
                    </a:cubicBezTo>
                    <a:cubicBezTo>
                      <a:pt x="222" y="367"/>
                      <a:pt x="266" y="308"/>
                      <a:pt x="289" y="243"/>
                    </a:cubicBezTo>
                    <a:cubicBezTo>
                      <a:pt x="305" y="242"/>
                      <a:pt x="320" y="226"/>
                      <a:pt x="326" y="203"/>
                    </a:cubicBezTo>
                    <a:cubicBezTo>
                      <a:pt x="333" y="176"/>
                      <a:pt x="324" y="149"/>
                      <a:pt x="306" y="142"/>
                    </a:cubicBezTo>
                    <a:cubicBezTo>
                      <a:pt x="302" y="63"/>
                      <a:pt x="241" y="0"/>
                      <a:pt x="166" y="0"/>
                    </a:cubicBezTo>
                    <a:cubicBezTo>
                      <a:pt x="92" y="0"/>
                      <a:pt x="31" y="63"/>
                      <a:pt x="26" y="142"/>
                    </a:cubicBezTo>
                    <a:cubicBezTo>
                      <a:pt x="9" y="149"/>
                      <a:pt x="0" y="176"/>
                      <a:pt x="7" y="203"/>
                    </a:cubicBezTo>
                    <a:cubicBezTo>
                      <a:pt x="13" y="227"/>
                      <a:pt x="29" y="243"/>
                      <a:pt x="45" y="2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Freeform 228"/>
              <p:cNvSpPr/>
              <p:nvPr/>
            </p:nvSpPr>
            <p:spPr bwMode="auto">
              <a:xfrm>
                <a:off x="3481875" y="3306367"/>
                <a:ext cx="233275" cy="180738"/>
              </a:xfrm>
              <a:custGeom>
                <a:avLst/>
                <a:gdLst>
                  <a:gd name="T0" fmla="*/ 41 w 346"/>
                  <a:gd name="T1" fmla="*/ 111 h 268"/>
                  <a:gd name="T2" fmla="*/ 0 w 346"/>
                  <a:gd name="T3" fmla="*/ 151 h 268"/>
                  <a:gd name="T4" fmla="*/ 90 w 346"/>
                  <a:gd name="T5" fmla="*/ 268 h 268"/>
                  <a:gd name="T6" fmla="*/ 254 w 346"/>
                  <a:gd name="T7" fmla="*/ 125 h 268"/>
                  <a:gd name="T8" fmla="*/ 284 w 346"/>
                  <a:gd name="T9" fmla="*/ 158 h 268"/>
                  <a:gd name="T10" fmla="*/ 346 w 346"/>
                  <a:gd name="T11" fmla="*/ 0 h 268"/>
                  <a:gd name="T12" fmla="*/ 184 w 346"/>
                  <a:gd name="T13" fmla="*/ 50 h 268"/>
                  <a:gd name="T14" fmla="*/ 218 w 346"/>
                  <a:gd name="T15" fmla="*/ 87 h 268"/>
                  <a:gd name="T16" fmla="*/ 99 w 346"/>
                  <a:gd name="T17" fmla="*/ 190 h 268"/>
                  <a:gd name="T18" fmla="*/ 41 w 346"/>
                  <a:gd name="T19" fmla="*/ 111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6" h="268">
                    <a:moveTo>
                      <a:pt x="41" y="111"/>
                    </a:moveTo>
                    <a:cubicBezTo>
                      <a:pt x="0" y="151"/>
                      <a:pt x="0" y="151"/>
                      <a:pt x="0" y="151"/>
                    </a:cubicBezTo>
                    <a:cubicBezTo>
                      <a:pt x="12" y="165"/>
                      <a:pt x="90" y="268"/>
                      <a:pt x="90" y="268"/>
                    </a:cubicBezTo>
                    <a:cubicBezTo>
                      <a:pt x="254" y="125"/>
                      <a:pt x="254" y="125"/>
                      <a:pt x="254" y="125"/>
                    </a:cubicBezTo>
                    <a:cubicBezTo>
                      <a:pt x="284" y="158"/>
                      <a:pt x="284" y="158"/>
                      <a:pt x="284" y="158"/>
                    </a:cubicBezTo>
                    <a:cubicBezTo>
                      <a:pt x="346" y="0"/>
                      <a:pt x="346" y="0"/>
                      <a:pt x="346" y="0"/>
                    </a:cubicBezTo>
                    <a:cubicBezTo>
                      <a:pt x="184" y="50"/>
                      <a:pt x="184" y="50"/>
                      <a:pt x="184" y="50"/>
                    </a:cubicBezTo>
                    <a:cubicBezTo>
                      <a:pt x="218" y="87"/>
                      <a:pt x="218" y="87"/>
                      <a:pt x="218" y="87"/>
                    </a:cubicBezTo>
                    <a:cubicBezTo>
                      <a:pt x="99" y="190"/>
                      <a:pt x="99" y="190"/>
                      <a:pt x="99" y="190"/>
                    </a:cubicBezTo>
                    <a:lnTo>
                      <a:pt x="41" y="1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Freeform 229"/>
              <p:cNvSpPr/>
              <p:nvPr/>
            </p:nvSpPr>
            <p:spPr bwMode="auto">
              <a:xfrm>
                <a:off x="3132963" y="3377178"/>
                <a:ext cx="355480" cy="298946"/>
              </a:xfrm>
              <a:custGeom>
                <a:avLst/>
                <a:gdLst>
                  <a:gd name="T0" fmla="*/ 407 w 527"/>
                  <a:gd name="T1" fmla="*/ 0 h 443"/>
                  <a:gd name="T2" fmla="*/ 294 w 527"/>
                  <a:gd name="T3" fmla="*/ 190 h 443"/>
                  <a:gd name="T4" fmla="*/ 280 w 527"/>
                  <a:gd name="T5" fmla="*/ 105 h 443"/>
                  <a:gd name="T6" fmla="*/ 295 w 527"/>
                  <a:gd name="T7" fmla="*/ 77 h 443"/>
                  <a:gd name="T8" fmla="*/ 263 w 527"/>
                  <a:gd name="T9" fmla="*/ 44 h 443"/>
                  <a:gd name="T10" fmla="*/ 230 w 527"/>
                  <a:gd name="T11" fmla="*/ 77 h 443"/>
                  <a:gd name="T12" fmla="*/ 246 w 527"/>
                  <a:gd name="T13" fmla="*/ 105 h 443"/>
                  <a:gd name="T14" fmla="*/ 232 w 527"/>
                  <a:gd name="T15" fmla="*/ 189 h 443"/>
                  <a:gd name="T16" fmla="*/ 120 w 527"/>
                  <a:gd name="T17" fmla="*/ 0 h 443"/>
                  <a:gd name="T18" fmla="*/ 2 w 527"/>
                  <a:gd name="T19" fmla="*/ 125 h 443"/>
                  <a:gd name="T20" fmla="*/ 0 w 527"/>
                  <a:gd name="T21" fmla="*/ 125 h 443"/>
                  <a:gd name="T22" fmla="*/ 0 w 527"/>
                  <a:gd name="T23" fmla="*/ 402 h 443"/>
                  <a:gd name="T24" fmla="*/ 1 w 527"/>
                  <a:gd name="T25" fmla="*/ 402 h 443"/>
                  <a:gd name="T26" fmla="*/ 263 w 527"/>
                  <a:gd name="T27" fmla="*/ 443 h 443"/>
                  <a:gd name="T28" fmla="*/ 526 w 527"/>
                  <a:gd name="T29" fmla="*/ 402 h 443"/>
                  <a:gd name="T30" fmla="*/ 527 w 527"/>
                  <a:gd name="T31" fmla="*/ 402 h 443"/>
                  <a:gd name="T32" fmla="*/ 527 w 527"/>
                  <a:gd name="T33" fmla="*/ 125 h 443"/>
                  <a:gd name="T34" fmla="*/ 525 w 527"/>
                  <a:gd name="T35" fmla="*/ 125 h 443"/>
                  <a:gd name="T36" fmla="*/ 407 w 527"/>
                  <a:gd name="T37" fmla="*/ 0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27" h="443">
                    <a:moveTo>
                      <a:pt x="407" y="0"/>
                    </a:moveTo>
                    <a:cubicBezTo>
                      <a:pt x="294" y="190"/>
                      <a:pt x="294" y="190"/>
                      <a:pt x="294" y="190"/>
                    </a:cubicBezTo>
                    <a:cubicBezTo>
                      <a:pt x="280" y="105"/>
                      <a:pt x="280" y="105"/>
                      <a:pt x="280" y="105"/>
                    </a:cubicBezTo>
                    <a:cubicBezTo>
                      <a:pt x="289" y="99"/>
                      <a:pt x="295" y="89"/>
                      <a:pt x="295" y="77"/>
                    </a:cubicBezTo>
                    <a:cubicBezTo>
                      <a:pt x="295" y="59"/>
                      <a:pt x="281" y="44"/>
                      <a:pt x="263" y="44"/>
                    </a:cubicBezTo>
                    <a:cubicBezTo>
                      <a:pt x="245" y="44"/>
                      <a:pt x="230" y="59"/>
                      <a:pt x="230" y="77"/>
                    </a:cubicBezTo>
                    <a:cubicBezTo>
                      <a:pt x="230" y="89"/>
                      <a:pt x="237" y="99"/>
                      <a:pt x="246" y="105"/>
                    </a:cubicBezTo>
                    <a:cubicBezTo>
                      <a:pt x="232" y="189"/>
                      <a:pt x="232" y="189"/>
                      <a:pt x="232" y="189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56" y="27"/>
                      <a:pt x="12" y="72"/>
                      <a:pt x="2" y="1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402"/>
                      <a:pt x="0" y="402"/>
                      <a:pt x="0" y="402"/>
                    </a:cubicBezTo>
                    <a:cubicBezTo>
                      <a:pt x="1" y="402"/>
                      <a:pt x="1" y="402"/>
                      <a:pt x="1" y="402"/>
                    </a:cubicBezTo>
                    <a:cubicBezTo>
                      <a:pt x="14" y="425"/>
                      <a:pt x="126" y="443"/>
                      <a:pt x="263" y="443"/>
                    </a:cubicBezTo>
                    <a:cubicBezTo>
                      <a:pt x="401" y="443"/>
                      <a:pt x="513" y="425"/>
                      <a:pt x="526" y="402"/>
                    </a:cubicBezTo>
                    <a:cubicBezTo>
                      <a:pt x="527" y="402"/>
                      <a:pt x="527" y="402"/>
                      <a:pt x="527" y="402"/>
                    </a:cubicBezTo>
                    <a:cubicBezTo>
                      <a:pt x="527" y="125"/>
                      <a:pt x="527" y="125"/>
                      <a:pt x="527" y="125"/>
                    </a:cubicBezTo>
                    <a:cubicBezTo>
                      <a:pt x="525" y="125"/>
                      <a:pt x="525" y="125"/>
                      <a:pt x="525" y="125"/>
                    </a:cubicBezTo>
                    <a:cubicBezTo>
                      <a:pt x="515" y="72"/>
                      <a:pt x="471" y="27"/>
                      <a:pt x="4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Freeform 230"/>
              <p:cNvSpPr/>
              <p:nvPr/>
            </p:nvSpPr>
            <p:spPr bwMode="auto">
              <a:xfrm>
                <a:off x="3598655" y="3487105"/>
                <a:ext cx="54536" cy="68241"/>
              </a:xfrm>
              <a:custGeom>
                <a:avLst/>
                <a:gdLst>
                  <a:gd name="T0" fmla="*/ 0 w 81"/>
                  <a:gd name="T1" fmla="*/ 0 h 101"/>
                  <a:gd name="T2" fmla="*/ 0 w 81"/>
                  <a:gd name="T3" fmla="*/ 55 h 101"/>
                  <a:gd name="T4" fmla="*/ 40 w 81"/>
                  <a:gd name="T5" fmla="*/ 101 h 101"/>
                  <a:gd name="T6" fmla="*/ 81 w 81"/>
                  <a:gd name="T7" fmla="*/ 56 h 101"/>
                  <a:gd name="T8" fmla="*/ 81 w 81"/>
                  <a:gd name="T9" fmla="*/ 0 h 101"/>
                  <a:gd name="T10" fmla="*/ 59 w 81"/>
                  <a:gd name="T11" fmla="*/ 0 h 101"/>
                  <a:gd name="T12" fmla="*/ 59 w 81"/>
                  <a:gd name="T13" fmla="*/ 57 h 101"/>
                  <a:gd name="T14" fmla="*/ 40 w 81"/>
                  <a:gd name="T15" fmla="*/ 83 h 101"/>
                  <a:gd name="T16" fmla="*/ 22 w 81"/>
                  <a:gd name="T17" fmla="*/ 57 h 101"/>
                  <a:gd name="T18" fmla="*/ 22 w 81"/>
                  <a:gd name="T19" fmla="*/ 0 h 101"/>
                  <a:gd name="T20" fmla="*/ 0 w 81"/>
                  <a:gd name="T21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1" h="101">
                    <a:moveTo>
                      <a:pt x="0" y="0"/>
                    </a:moveTo>
                    <a:cubicBezTo>
                      <a:pt x="0" y="55"/>
                      <a:pt x="0" y="55"/>
                      <a:pt x="0" y="55"/>
                    </a:cubicBezTo>
                    <a:cubicBezTo>
                      <a:pt x="0" y="87"/>
                      <a:pt x="15" y="101"/>
                      <a:pt x="40" y="101"/>
                    </a:cubicBezTo>
                    <a:cubicBezTo>
                      <a:pt x="65" y="101"/>
                      <a:pt x="81" y="86"/>
                      <a:pt x="81" y="56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57"/>
                      <a:pt x="59" y="57"/>
                      <a:pt x="59" y="57"/>
                    </a:cubicBezTo>
                    <a:cubicBezTo>
                      <a:pt x="59" y="75"/>
                      <a:pt x="52" y="83"/>
                      <a:pt x="40" y="83"/>
                    </a:cubicBezTo>
                    <a:cubicBezTo>
                      <a:pt x="29" y="83"/>
                      <a:pt x="22" y="74"/>
                      <a:pt x="22" y="57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Freeform 231"/>
              <p:cNvSpPr>
                <a:spLocks noEditPoints="1"/>
              </p:cNvSpPr>
              <p:nvPr/>
            </p:nvSpPr>
            <p:spPr bwMode="auto">
              <a:xfrm>
                <a:off x="3666040" y="3486534"/>
                <a:ext cx="47968" cy="67384"/>
              </a:xfrm>
              <a:custGeom>
                <a:avLst/>
                <a:gdLst>
                  <a:gd name="T0" fmla="*/ 31 w 71"/>
                  <a:gd name="T1" fmla="*/ 0 h 100"/>
                  <a:gd name="T2" fmla="*/ 0 w 71"/>
                  <a:gd name="T3" fmla="*/ 2 h 100"/>
                  <a:gd name="T4" fmla="*/ 0 w 71"/>
                  <a:gd name="T5" fmla="*/ 100 h 100"/>
                  <a:gd name="T6" fmla="*/ 23 w 71"/>
                  <a:gd name="T7" fmla="*/ 100 h 100"/>
                  <a:gd name="T8" fmla="*/ 23 w 71"/>
                  <a:gd name="T9" fmla="*/ 65 h 100"/>
                  <a:gd name="T10" fmla="*/ 30 w 71"/>
                  <a:gd name="T11" fmla="*/ 65 h 100"/>
                  <a:gd name="T12" fmla="*/ 62 w 71"/>
                  <a:gd name="T13" fmla="*/ 55 h 100"/>
                  <a:gd name="T14" fmla="*/ 71 w 71"/>
                  <a:gd name="T15" fmla="*/ 31 h 100"/>
                  <a:gd name="T16" fmla="*/ 61 w 71"/>
                  <a:gd name="T17" fmla="*/ 8 h 100"/>
                  <a:gd name="T18" fmla="*/ 31 w 71"/>
                  <a:gd name="T19" fmla="*/ 0 h 100"/>
                  <a:gd name="T20" fmla="*/ 30 w 71"/>
                  <a:gd name="T21" fmla="*/ 48 h 100"/>
                  <a:gd name="T22" fmla="*/ 23 w 71"/>
                  <a:gd name="T23" fmla="*/ 47 h 100"/>
                  <a:gd name="T24" fmla="*/ 23 w 71"/>
                  <a:gd name="T25" fmla="*/ 18 h 100"/>
                  <a:gd name="T26" fmla="*/ 32 w 71"/>
                  <a:gd name="T27" fmla="*/ 17 h 100"/>
                  <a:gd name="T28" fmla="*/ 49 w 71"/>
                  <a:gd name="T29" fmla="*/ 32 h 100"/>
                  <a:gd name="T30" fmla="*/ 30 w 71"/>
                  <a:gd name="T31" fmla="*/ 4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100">
                    <a:moveTo>
                      <a:pt x="31" y="0"/>
                    </a:moveTo>
                    <a:cubicBezTo>
                      <a:pt x="17" y="0"/>
                      <a:pt x="7" y="1"/>
                      <a:pt x="0" y="2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23" y="100"/>
                      <a:pt x="23" y="100"/>
                      <a:pt x="23" y="100"/>
                    </a:cubicBezTo>
                    <a:cubicBezTo>
                      <a:pt x="23" y="65"/>
                      <a:pt x="23" y="65"/>
                      <a:pt x="23" y="65"/>
                    </a:cubicBezTo>
                    <a:cubicBezTo>
                      <a:pt x="25" y="65"/>
                      <a:pt x="27" y="65"/>
                      <a:pt x="30" y="65"/>
                    </a:cubicBezTo>
                    <a:cubicBezTo>
                      <a:pt x="43" y="65"/>
                      <a:pt x="55" y="62"/>
                      <a:pt x="62" y="55"/>
                    </a:cubicBezTo>
                    <a:cubicBezTo>
                      <a:pt x="68" y="49"/>
                      <a:pt x="71" y="41"/>
                      <a:pt x="71" y="31"/>
                    </a:cubicBezTo>
                    <a:cubicBezTo>
                      <a:pt x="71" y="22"/>
                      <a:pt x="67" y="13"/>
                      <a:pt x="61" y="8"/>
                    </a:cubicBezTo>
                    <a:cubicBezTo>
                      <a:pt x="54" y="3"/>
                      <a:pt x="44" y="0"/>
                      <a:pt x="31" y="0"/>
                    </a:cubicBezTo>
                    <a:close/>
                    <a:moveTo>
                      <a:pt x="30" y="48"/>
                    </a:moveTo>
                    <a:cubicBezTo>
                      <a:pt x="27" y="48"/>
                      <a:pt x="24" y="48"/>
                      <a:pt x="23" y="47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4" y="18"/>
                      <a:pt x="27" y="17"/>
                      <a:pt x="32" y="17"/>
                    </a:cubicBezTo>
                    <a:cubicBezTo>
                      <a:pt x="43" y="17"/>
                      <a:pt x="49" y="23"/>
                      <a:pt x="49" y="32"/>
                    </a:cubicBezTo>
                    <a:cubicBezTo>
                      <a:pt x="49" y="42"/>
                      <a:pt x="42" y="48"/>
                      <a:pt x="3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9" name="组合 78"/>
          <p:cNvGrpSpPr/>
          <p:nvPr/>
        </p:nvGrpSpPr>
        <p:grpSpPr>
          <a:xfrm>
            <a:off x="6908648" y="5687535"/>
            <a:ext cx="552688" cy="552688"/>
            <a:chOff x="5181486" y="4265651"/>
            <a:chExt cx="414516" cy="414516"/>
          </a:xfrm>
        </p:grpSpPr>
        <p:sp>
          <p:nvSpPr>
            <p:cNvPr id="46" name="椭圆 45"/>
            <p:cNvSpPr/>
            <p:nvPr/>
          </p:nvSpPr>
          <p:spPr>
            <a:xfrm>
              <a:off x="5181486" y="4265651"/>
              <a:ext cx="414516" cy="414516"/>
            </a:xfrm>
            <a:prstGeom prst="ellipse">
              <a:avLst/>
            </a:prstGeom>
            <a:solidFill>
              <a:srgbClr val="5596A7"/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25400" dir="13500000">
                <a:srgbClr val="000000">
                  <a:alpha val="43137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5287222" y="4375239"/>
              <a:ext cx="253419" cy="172633"/>
              <a:chOff x="4895160" y="4287159"/>
              <a:chExt cx="571418" cy="389258"/>
            </a:xfrm>
            <a:solidFill>
              <a:schemeClr val="bg1"/>
            </a:solidFill>
          </p:grpSpPr>
          <p:sp>
            <p:nvSpPr>
              <p:cNvPr id="59" name="Freeform 327"/>
              <p:cNvSpPr>
                <a:spLocks noEditPoints="1"/>
              </p:cNvSpPr>
              <p:nvPr/>
            </p:nvSpPr>
            <p:spPr bwMode="auto">
              <a:xfrm>
                <a:off x="4895160" y="4287159"/>
                <a:ext cx="438051" cy="389258"/>
              </a:xfrm>
              <a:custGeom>
                <a:avLst/>
                <a:gdLst>
                  <a:gd name="T0" fmla="*/ 166 w 171"/>
                  <a:gd name="T1" fmla="*/ 0 h 152"/>
                  <a:gd name="T2" fmla="*/ 5 w 171"/>
                  <a:gd name="T3" fmla="*/ 0 h 152"/>
                  <a:gd name="T4" fmla="*/ 0 w 171"/>
                  <a:gd name="T5" fmla="*/ 5 h 152"/>
                  <a:gd name="T6" fmla="*/ 0 w 171"/>
                  <a:gd name="T7" fmla="*/ 146 h 152"/>
                  <a:gd name="T8" fmla="*/ 5 w 171"/>
                  <a:gd name="T9" fmla="*/ 152 h 152"/>
                  <a:gd name="T10" fmla="*/ 166 w 171"/>
                  <a:gd name="T11" fmla="*/ 152 h 152"/>
                  <a:gd name="T12" fmla="*/ 171 w 171"/>
                  <a:gd name="T13" fmla="*/ 146 h 152"/>
                  <a:gd name="T14" fmla="*/ 171 w 171"/>
                  <a:gd name="T15" fmla="*/ 5 h 152"/>
                  <a:gd name="T16" fmla="*/ 166 w 171"/>
                  <a:gd name="T17" fmla="*/ 0 h 152"/>
                  <a:gd name="T18" fmla="*/ 132 w 171"/>
                  <a:gd name="T19" fmla="*/ 12 h 152"/>
                  <a:gd name="T20" fmla="*/ 139 w 171"/>
                  <a:gd name="T21" fmla="*/ 19 h 152"/>
                  <a:gd name="T22" fmla="*/ 132 w 171"/>
                  <a:gd name="T23" fmla="*/ 26 h 152"/>
                  <a:gd name="T24" fmla="*/ 124 w 171"/>
                  <a:gd name="T25" fmla="*/ 19 h 152"/>
                  <a:gd name="T26" fmla="*/ 132 w 171"/>
                  <a:gd name="T27" fmla="*/ 12 h 152"/>
                  <a:gd name="T28" fmla="*/ 110 w 171"/>
                  <a:gd name="T29" fmla="*/ 12 h 152"/>
                  <a:gd name="T30" fmla="*/ 118 w 171"/>
                  <a:gd name="T31" fmla="*/ 19 h 152"/>
                  <a:gd name="T32" fmla="*/ 110 w 171"/>
                  <a:gd name="T33" fmla="*/ 26 h 152"/>
                  <a:gd name="T34" fmla="*/ 103 w 171"/>
                  <a:gd name="T35" fmla="*/ 19 h 152"/>
                  <a:gd name="T36" fmla="*/ 110 w 171"/>
                  <a:gd name="T37" fmla="*/ 12 h 152"/>
                  <a:gd name="T38" fmla="*/ 160 w 171"/>
                  <a:gd name="T39" fmla="*/ 141 h 152"/>
                  <a:gd name="T40" fmla="*/ 11 w 171"/>
                  <a:gd name="T41" fmla="*/ 141 h 152"/>
                  <a:gd name="T42" fmla="*/ 11 w 171"/>
                  <a:gd name="T43" fmla="*/ 38 h 152"/>
                  <a:gd name="T44" fmla="*/ 160 w 171"/>
                  <a:gd name="T45" fmla="*/ 38 h 152"/>
                  <a:gd name="T46" fmla="*/ 160 w 171"/>
                  <a:gd name="T47" fmla="*/ 141 h 152"/>
                  <a:gd name="T48" fmla="*/ 153 w 171"/>
                  <a:gd name="T49" fmla="*/ 26 h 152"/>
                  <a:gd name="T50" fmla="*/ 146 w 171"/>
                  <a:gd name="T51" fmla="*/ 19 h 152"/>
                  <a:gd name="T52" fmla="*/ 153 w 171"/>
                  <a:gd name="T53" fmla="*/ 12 h 152"/>
                  <a:gd name="T54" fmla="*/ 160 w 171"/>
                  <a:gd name="T55" fmla="*/ 19 h 152"/>
                  <a:gd name="T56" fmla="*/ 153 w 171"/>
                  <a:gd name="T57" fmla="*/ 26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71" h="152">
                    <a:moveTo>
                      <a:pt x="166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149"/>
                      <a:pt x="2" y="152"/>
                      <a:pt x="5" y="152"/>
                    </a:cubicBezTo>
                    <a:cubicBezTo>
                      <a:pt x="166" y="152"/>
                      <a:pt x="166" y="152"/>
                      <a:pt x="166" y="152"/>
                    </a:cubicBezTo>
                    <a:cubicBezTo>
                      <a:pt x="169" y="152"/>
                      <a:pt x="171" y="149"/>
                      <a:pt x="171" y="146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2"/>
                      <a:pt x="169" y="0"/>
                      <a:pt x="166" y="0"/>
                    </a:cubicBezTo>
                    <a:close/>
                    <a:moveTo>
                      <a:pt x="132" y="12"/>
                    </a:moveTo>
                    <a:cubicBezTo>
                      <a:pt x="136" y="12"/>
                      <a:pt x="139" y="15"/>
                      <a:pt x="139" y="19"/>
                    </a:cubicBezTo>
                    <a:cubicBezTo>
                      <a:pt x="139" y="23"/>
                      <a:pt x="136" y="26"/>
                      <a:pt x="132" y="26"/>
                    </a:cubicBezTo>
                    <a:cubicBezTo>
                      <a:pt x="128" y="26"/>
                      <a:pt x="124" y="23"/>
                      <a:pt x="124" y="19"/>
                    </a:cubicBezTo>
                    <a:cubicBezTo>
                      <a:pt x="124" y="15"/>
                      <a:pt x="128" y="12"/>
                      <a:pt x="132" y="12"/>
                    </a:cubicBezTo>
                    <a:close/>
                    <a:moveTo>
                      <a:pt x="110" y="12"/>
                    </a:moveTo>
                    <a:cubicBezTo>
                      <a:pt x="114" y="12"/>
                      <a:pt x="118" y="15"/>
                      <a:pt x="118" y="19"/>
                    </a:cubicBezTo>
                    <a:cubicBezTo>
                      <a:pt x="118" y="23"/>
                      <a:pt x="114" y="26"/>
                      <a:pt x="110" y="26"/>
                    </a:cubicBezTo>
                    <a:cubicBezTo>
                      <a:pt x="106" y="26"/>
                      <a:pt x="103" y="23"/>
                      <a:pt x="103" y="19"/>
                    </a:cubicBezTo>
                    <a:cubicBezTo>
                      <a:pt x="103" y="15"/>
                      <a:pt x="106" y="12"/>
                      <a:pt x="110" y="12"/>
                    </a:cubicBezTo>
                    <a:close/>
                    <a:moveTo>
                      <a:pt x="160" y="141"/>
                    </a:moveTo>
                    <a:cubicBezTo>
                      <a:pt x="11" y="141"/>
                      <a:pt x="11" y="141"/>
                      <a:pt x="11" y="141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0" y="38"/>
                      <a:pt x="160" y="38"/>
                      <a:pt x="160" y="38"/>
                    </a:cubicBezTo>
                    <a:lnTo>
                      <a:pt x="160" y="141"/>
                    </a:lnTo>
                    <a:close/>
                    <a:moveTo>
                      <a:pt x="153" y="26"/>
                    </a:moveTo>
                    <a:cubicBezTo>
                      <a:pt x="149" y="26"/>
                      <a:pt x="146" y="23"/>
                      <a:pt x="146" y="19"/>
                    </a:cubicBezTo>
                    <a:cubicBezTo>
                      <a:pt x="146" y="15"/>
                      <a:pt x="149" y="12"/>
                      <a:pt x="153" y="12"/>
                    </a:cubicBezTo>
                    <a:cubicBezTo>
                      <a:pt x="157" y="12"/>
                      <a:pt x="160" y="15"/>
                      <a:pt x="160" y="19"/>
                    </a:cubicBezTo>
                    <a:cubicBezTo>
                      <a:pt x="160" y="23"/>
                      <a:pt x="157" y="26"/>
                      <a:pt x="153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Rectangle 328"/>
              <p:cNvSpPr>
                <a:spLocks noChangeArrowheads="1"/>
              </p:cNvSpPr>
              <p:nvPr/>
            </p:nvSpPr>
            <p:spPr bwMode="auto">
              <a:xfrm>
                <a:off x="4953712" y="4417273"/>
                <a:ext cx="315527" cy="5963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Rectangle 329"/>
              <p:cNvSpPr>
                <a:spLocks noChangeArrowheads="1"/>
              </p:cNvSpPr>
              <p:nvPr/>
            </p:nvSpPr>
            <p:spPr bwMode="auto">
              <a:xfrm>
                <a:off x="4953712" y="4501847"/>
                <a:ext cx="99754" cy="10517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Rectangle 330"/>
              <p:cNvSpPr>
                <a:spLocks noChangeArrowheads="1"/>
              </p:cNvSpPr>
              <p:nvPr/>
            </p:nvSpPr>
            <p:spPr bwMode="auto">
              <a:xfrm>
                <a:off x="5071899" y="4505100"/>
                <a:ext cx="107344" cy="130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Rectangle 331"/>
              <p:cNvSpPr>
                <a:spLocks noChangeArrowheads="1"/>
              </p:cNvSpPr>
              <p:nvPr/>
            </p:nvSpPr>
            <p:spPr bwMode="auto">
              <a:xfrm>
                <a:off x="5071899" y="4548471"/>
                <a:ext cx="107344" cy="130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Rectangle 332"/>
              <p:cNvSpPr>
                <a:spLocks noChangeArrowheads="1"/>
              </p:cNvSpPr>
              <p:nvPr/>
            </p:nvSpPr>
            <p:spPr bwMode="auto">
              <a:xfrm>
                <a:off x="5071899" y="4589674"/>
                <a:ext cx="107344" cy="1518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Freeform 333"/>
              <p:cNvSpPr/>
              <p:nvPr/>
            </p:nvSpPr>
            <p:spPr bwMode="auto">
              <a:xfrm>
                <a:off x="5225867" y="4569073"/>
                <a:ext cx="40119" cy="41203"/>
              </a:xfrm>
              <a:custGeom>
                <a:avLst/>
                <a:gdLst>
                  <a:gd name="T0" fmla="*/ 11 w 37"/>
                  <a:gd name="T1" fmla="*/ 0 h 38"/>
                  <a:gd name="T2" fmla="*/ 11 w 37"/>
                  <a:gd name="T3" fmla="*/ 2 h 38"/>
                  <a:gd name="T4" fmla="*/ 0 w 37"/>
                  <a:gd name="T5" fmla="*/ 38 h 38"/>
                  <a:gd name="T6" fmla="*/ 35 w 37"/>
                  <a:gd name="T7" fmla="*/ 26 h 38"/>
                  <a:gd name="T8" fmla="*/ 37 w 37"/>
                  <a:gd name="T9" fmla="*/ 26 h 38"/>
                  <a:gd name="T10" fmla="*/ 11 w 37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">
                    <a:moveTo>
                      <a:pt x="11" y="0"/>
                    </a:moveTo>
                    <a:lnTo>
                      <a:pt x="11" y="2"/>
                    </a:lnTo>
                    <a:lnTo>
                      <a:pt x="0" y="38"/>
                    </a:lnTo>
                    <a:lnTo>
                      <a:pt x="35" y="26"/>
                    </a:lnTo>
                    <a:lnTo>
                      <a:pt x="37" y="26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Freeform 334"/>
              <p:cNvSpPr/>
              <p:nvPr/>
            </p:nvSpPr>
            <p:spPr bwMode="auto">
              <a:xfrm>
                <a:off x="5389594" y="4366311"/>
                <a:ext cx="76984" cy="79153"/>
              </a:xfrm>
              <a:custGeom>
                <a:avLst/>
                <a:gdLst>
                  <a:gd name="T0" fmla="*/ 23 w 30"/>
                  <a:gd name="T1" fmla="*/ 31 h 31"/>
                  <a:gd name="T2" fmla="*/ 28 w 30"/>
                  <a:gd name="T3" fmla="*/ 25 h 31"/>
                  <a:gd name="T4" fmla="*/ 28 w 30"/>
                  <a:gd name="T5" fmla="*/ 18 h 31"/>
                  <a:gd name="T6" fmla="*/ 13 w 30"/>
                  <a:gd name="T7" fmla="*/ 2 h 31"/>
                  <a:gd name="T8" fmla="*/ 6 w 30"/>
                  <a:gd name="T9" fmla="*/ 2 h 31"/>
                  <a:gd name="T10" fmla="*/ 0 w 30"/>
                  <a:gd name="T11" fmla="*/ 8 h 31"/>
                  <a:gd name="T12" fmla="*/ 23 w 30"/>
                  <a:gd name="T1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31">
                    <a:moveTo>
                      <a:pt x="23" y="31"/>
                    </a:moveTo>
                    <a:cubicBezTo>
                      <a:pt x="28" y="25"/>
                      <a:pt x="28" y="25"/>
                      <a:pt x="28" y="25"/>
                    </a:cubicBezTo>
                    <a:cubicBezTo>
                      <a:pt x="30" y="23"/>
                      <a:pt x="30" y="20"/>
                      <a:pt x="28" y="18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1" y="0"/>
                      <a:pt x="8" y="0"/>
                      <a:pt x="6" y="2"/>
                    </a:cubicBezTo>
                    <a:cubicBezTo>
                      <a:pt x="0" y="8"/>
                      <a:pt x="0" y="8"/>
                      <a:pt x="0" y="8"/>
                    </a:cubicBezTo>
                    <a:lnTo>
                      <a:pt x="23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Freeform 335"/>
              <p:cNvSpPr/>
              <p:nvPr/>
            </p:nvSpPr>
            <p:spPr bwMode="auto">
              <a:xfrm>
                <a:off x="5258396" y="4394503"/>
                <a:ext cx="182160" cy="182160"/>
              </a:xfrm>
              <a:custGeom>
                <a:avLst/>
                <a:gdLst>
                  <a:gd name="T0" fmla="*/ 49 w 71"/>
                  <a:gd name="T1" fmla="*/ 0 h 71"/>
                  <a:gd name="T2" fmla="*/ 48 w 71"/>
                  <a:gd name="T3" fmla="*/ 0 h 71"/>
                  <a:gd name="T4" fmla="*/ 2 w 71"/>
                  <a:gd name="T5" fmla="*/ 47 h 71"/>
                  <a:gd name="T6" fmla="*/ 2 w 71"/>
                  <a:gd name="T7" fmla="*/ 54 h 71"/>
                  <a:gd name="T8" fmla="*/ 2 w 71"/>
                  <a:gd name="T9" fmla="*/ 55 h 71"/>
                  <a:gd name="T10" fmla="*/ 8 w 71"/>
                  <a:gd name="T11" fmla="*/ 56 h 71"/>
                  <a:gd name="T12" fmla="*/ 9 w 71"/>
                  <a:gd name="T13" fmla="*/ 62 h 71"/>
                  <a:gd name="T14" fmla="*/ 9 w 71"/>
                  <a:gd name="T15" fmla="*/ 62 h 71"/>
                  <a:gd name="T16" fmla="*/ 15 w 71"/>
                  <a:gd name="T17" fmla="*/ 63 h 71"/>
                  <a:gd name="T18" fmla="*/ 16 w 71"/>
                  <a:gd name="T19" fmla="*/ 69 h 71"/>
                  <a:gd name="T20" fmla="*/ 17 w 71"/>
                  <a:gd name="T21" fmla="*/ 69 h 71"/>
                  <a:gd name="T22" fmla="*/ 24 w 71"/>
                  <a:gd name="T23" fmla="*/ 69 h 71"/>
                  <a:gd name="T24" fmla="*/ 71 w 71"/>
                  <a:gd name="T25" fmla="*/ 23 h 71"/>
                  <a:gd name="T26" fmla="*/ 71 w 71"/>
                  <a:gd name="T27" fmla="*/ 22 h 71"/>
                  <a:gd name="T28" fmla="*/ 49 w 71"/>
                  <a:gd name="T2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1" h="71">
                    <a:moveTo>
                      <a:pt x="49" y="0"/>
                    </a:moveTo>
                    <a:cubicBezTo>
                      <a:pt x="49" y="0"/>
                      <a:pt x="48" y="0"/>
                      <a:pt x="48" y="0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0" y="49"/>
                      <a:pt x="0" y="52"/>
                      <a:pt x="2" y="54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4" y="56"/>
                      <a:pt x="6" y="57"/>
                      <a:pt x="8" y="56"/>
                    </a:cubicBezTo>
                    <a:cubicBezTo>
                      <a:pt x="7" y="58"/>
                      <a:pt x="7" y="60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11" y="64"/>
                      <a:pt x="13" y="64"/>
                      <a:pt x="15" y="63"/>
                    </a:cubicBezTo>
                    <a:cubicBezTo>
                      <a:pt x="14" y="65"/>
                      <a:pt x="15" y="67"/>
                      <a:pt x="16" y="69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9" y="71"/>
                      <a:pt x="22" y="71"/>
                      <a:pt x="24" y="69"/>
                    </a:cubicBezTo>
                    <a:cubicBezTo>
                      <a:pt x="71" y="23"/>
                      <a:pt x="71" y="23"/>
                      <a:pt x="71" y="23"/>
                    </a:cubicBezTo>
                    <a:cubicBezTo>
                      <a:pt x="71" y="23"/>
                      <a:pt x="71" y="22"/>
                      <a:pt x="71" y="22"/>
                    </a:cubicBezTo>
                    <a:lnTo>
                      <a:pt x="4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8" name="组合 77"/>
          <p:cNvGrpSpPr/>
          <p:nvPr/>
        </p:nvGrpSpPr>
        <p:grpSpPr>
          <a:xfrm>
            <a:off x="6168583" y="5687535"/>
            <a:ext cx="552688" cy="552688"/>
            <a:chOff x="4626437" y="4265651"/>
            <a:chExt cx="414516" cy="414516"/>
          </a:xfrm>
        </p:grpSpPr>
        <p:sp>
          <p:nvSpPr>
            <p:cNvPr id="49" name="椭圆 48"/>
            <p:cNvSpPr/>
            <p:nvPr/>
          </p:nvSpPr>
          <p:spPr>
            <a:xfrm>
              <a:off x="4626437" y="4265651"/>
              <a:ext cx="414516" cy="414516"/>
            </a:xfrm>
            <a:prstGeom prst="ellipse">
              <a:avLst/>
            </a:prstGeom>
            <a:solidFill>
              <a:srgbClr val="5596A7"/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25400" dir="13500000">
                <a:srgbClr val="000000">
                  <a:alpha val="43137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4710891" y="4356960"/>
              <a:ext cx="232896" cy="199705"/>
              <a:chOff x="3546346" y="2339026"/>
              <a:chExt cx="897787" cy="769842"/>
            </a:xfrm>
            <a:solidFill>
              <a:schemeClr val="bg1"/>
            </a:solidFill>
          </p:grpSpPr>
          <p:sp>
            <p:nvSpPr>
              <p:cNvPr id="52" name="Rectangle 227"/>
              <p:cNvSpPr>
                <a:spLocks noChangeArrowheads="1"/>
              </p:cNvSpPr>
              <p:nvPr/>
            </p:nvSpPr>
            <p:spPr bwMode="auto">
              <a:xfrm>
                <a:off x="3561526" y="3077423"/>
                <a:ext cx="882607" cy="3144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" name="Freeform 228"/>
              <p:cNvSpPr/>
              <p:nvPr/>
            </p:nvSpPr>
            <p:spPr bwMode="auto">
              <a:xfrm>
                <a:off x="3617909" y="2844302"/>
                <a:ext cx="125777" cy="210351"/>
              </a:xfrm>
              <a:custGeom>
                <a:avLst/>
                <a:gdLst>
                  <a:gd name="T0" fmla="*/ 6 w 49"/>
                  <a:gd name="T1" fmla="*/ 82 h 82"/>
                  <a:gd name="T2" fmla="*/ 43 w 49"/>
                  <a:gd name="T3" fmla="*/ 82 h 82"/>
                  <a:gd name="T4" fmla="*/ 49 w 49"/>
                  <a:gd name="T5" fmla="*/ 76 h 82"/>
                  <a:gd name="T6" fmla="*/ 49 w 49"/>
                  <a:gd name="T7" fmla="*/ 0 h 82"/>
                  <a:gd name="T8" fmla="*/ 0 w 49"/>
                  <a:gd name="T9" fmla="*/ 49 h 82"/>
                  <a:gd name="T10" fmla="*/ 0 w 49"/>
                  <a:gd name="T11" fmla="*/ 76 h 82"/>
                  <a:gd name="T12" fmla="*/ 6 w 49"/>
                  <a:gd name="T13" fmla="*/ 8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82">
                    <a:moveTo>
                      <a:pt x="6" y="82"/>
                    </a:moveTo>
                    <a:cubicBezTo>
                      <a:pt x="43" y="82"/>
                      <a:pt x="43" y="82"/>
                      <a:pt x="43" y="82"/>
                    </a:cubicBezTo>
                    <a:cubicBezTo>
                      <a:pt x="46" y="82"/>
                      <a:pt x="49" y="79"/>
                      <a:pt x="49" y="76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9"/>
                      <a:pt x="3" y="82"/>
                      <a:pt x="6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" name="Freeform 229"/>
              <p:cNvSpPr/>
              <p:nvPr/>
            </p:nvSpPr>
            <p:spPr bwMode="auto">
              <a:xfrm>
                <a:off x="3779467" y="2682744"/>
                <a:ext cx="122524" cy="371910"/>
              </a:xfrm>
              <a:custGeom>
                <a:avLst/>
                <a:gdLst>
                  <a:gd name="T0" fmla="*/ 5 w 48"/>
                  <a:gd name="T1" fmla="*/ 145 h 145"/>
                  <a:gd name="T2" fmla="*/ 43 w 48"/>
                  <a:gd name="T3" fmla="*/ 145 h 145"/>
                  <a:gd name="T4" fmla="*/ 48 w 48"/>
                  <a:gd name="T5" fmla="*/ 139 h 145"/>
                  <a:gd name="T6" fmla="*/ 48 w 48"/>
                  <a:gd name="T7" fmla="*/ 0 h 145"/>
                  <a:gd name="T8" fmla="*/ 0 w 48"/>
                  <a:gd name="T9" fmla="*/ 49 h 145"/>
                  <a:gd name="T10" fmla="*/ 0 w 48"/>
                  <a:gd name="T11" fmla="*/ 139 h 145"/>
                  <a:gd name="T12" fmla="*/ 5 w 48"/>
                  <a:gd name="T13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145">
                    <a:moveTo>
                      <a:pt x="5" y="145"/>
                    </a:moveTo>
                    <a:cubicBezTo>
                      <a:pt x="43" y="145"/>
                      <a:pt x="43" y="145"/>
                      <a:pt x="43" y="145"/>
                    </a:cubicBezTo>
                    <a:cubicBezTo>
                      <a:pt x="46" y="145"/>
                      <a:pt x="48" y="142"/>
                      <a:pt x="48" y="139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0" y="142"/>
                      <a:pt x="2" y="145"/>
                      <a:pt x="5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" name="Freeform 230"/>
              <p:cNvSpPr/>
              <p:nvPr/>
            </p:nvSpPr>
            <p:spPr bwMode="auto">
              <a:xfrm>
                <a:off x="3938857" y="2713104"/>
                <a:ext cx="124693" cy="341550"/>
              </a:xfrm>
              <a:custGeom>
                <a:avLst/>
                <a:gdLst>
                  <a:gd name="T0" fmla="*/ 22 w 49"/>
                  <a:gd name="T1" fmla="*/ 22 h 133"/>
                  <a:gd name="T2" fmla="*/ 0 w 49"/>
                  <a:gd name="T3" fmla="*/ 0 h 133"/>
                  <a:gd name="T4" fmla="*/ 0 w 49"/>
                  <a:gd name="T5" fmla="*/ 127 h 133"/>
                  <a:gd name="T6" fmla="*/ 6 w 49"/>
                  <a:gd name="T7" fmla="*/ 133 h 133"/>
                  <a:gd name="T8" fmla="*/ 43 w 49"/>
                  <a:gd name="T9" fmla="*/ 133 h 133"/>
                  <a:gd name="T10" fmla="*/ 49 w 49"/>
                  <a:gd name="T11" fmla="*/ 127 h 133"/>
                  <a:gd name="T12" fmla="*/ 49 w 49"/>
                  <a:gd name="T13" fmla="*/ 26 h 133"/>
                  <a:gd name="T14" fmla="*/ 38 w 49"/>
                  <a:gd name="T15" fmla="*/ 29 h 133"/>
                  <a:gd name="T16" fmla="*/ 22 w 49"/>
                  <a:gd name="T17" fmla="*/ 22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133">
                    <a:moveTo>
                      <a:pt x="22" y="2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0" y="130"/>
                      <a:pt x="3" y="133"/>
                      <a:pt x="6" y="133"/>
                    </a:cubicBezTo>
                    <a:cubicBezTo>
                      <a:pt x="43" y="133"/>
                      <a:pt x="43" y="133"/>
                      <a:pt x="43" y="133"/>
                    </a:cubicBezTo>
                    <a:cubicBezTo>
                      <a:pt x="46" y="133"/>
                      <a:pt x="49" y="130"/>
                      <a:pt x="49" y="127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6" y="28"/>
                      <a:pt x="42" y="29"/>
                      <a:pt x="38" y="29"/>
                    </a:cubicBezTo>
                    <a:cubicBezTo>
                      <a:pt x="32" y="29"/>
                      <a:pt x="27" y="26"/>
                      <a:pt x="2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Freeform 231"/>
              <p:cNvSpPr/>
              <p:nvPr/>
            </p:nvSpPr>
            <p:spPr bwMode="auto">
              <a:xfrm>
                <a:off x="4100415" y="2624193"/>
                <a:ext cx="122524" cy="430461"/>
              </a:xfrm>
              <a:custGeom>
                <a:avLst/>
                <a:gdLst>
                  <a:gd name="T0" fmla="*/ 5 w 48"/>
                  <a:gd name="T1" fmla="*/ 168 h 168"/>
                  <a:gd name="T2" fmla="*/ 43 w 48"/>
                  <a:gd name="T3" fmla="*/ 168 h 168"/>
                  <a:gd name="T4" fmla="*/ 48 w 48"/>
                  <a:gd name="T5" fmla="*/ 162 h 168"/>
                  <a:gd name="T6" fmla="*/ 48 w 48"/>
                  <a:gd name="T7" fmla="*/ 0 h 168"/>
                  <a:gd name="T8" fmla="*/ 0 w 48"/>
                  <a:gd name="T9" fmla="*/ 48 h 168"/>
                  <a:gd name="T10" fmla="*/ 0 w 48"/>
                  <a:gd name="T11" fmla="*/ 162 h 168"/>
                  <a:gd name="T12" fmla="*/ 5 w 48"/>
                  <a:gd name="T13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168">
                    <a:moveTo>
                      <a:pt x="5" y="168"/>
                    </a:moveTo>
                    <a:cubicBezTo>
                      <a:pt x="43" y="168"/>
                      <a:pt x="43" y="168"/>
                      <a:pt x="43" y="168"/>
                    </a:cubicBezTo>
                    <a:cubicBezTo>
                      <a:pt x="46" y="168"/>
                      <a:pt x="48" y="165"/>
                      <a:pt x="48" y="162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2"/>
                      <a:pt x="0" y="162"/>
                      <a:pt x="0" y="162"/>
                    </a:cubicBezTo>
                    <a:cubicBezTo>
                      <a:pt x="0" y="165"/>
                      <a:pt x="2" y="168"/>
                      <a:pt x="5" y="1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Freeform 232"/>
              <p:cNvSpPr/>
              <p:nvPr/>
            </p:nvSpPr>
            <p:spPr bwMode="auto">
              <a:xfrm>
                <a:off x="4258721" y="2513596"/>
                <a:ext cx="125777" cy="541058"/>
              </a:xfrm>
              <a:custGeom>
                <a:avLst/>
                <a:gdLst>
                  <a:gd name="T0" fmla="*/ 29 w 49"/>
                  <a:gd name="T1" fmla="*/ 0 h 211"/>
                  <a:gd name="T2" fmla="*/ 0 w 49"/>
                  <a:gd name="T3" fmla="*/ 29 h 211"/>
                  <a:gd name="T4" fmla="*/ 0 w 49"/>
                  <a:gd name="T5" fmla="*/ 205 h 211"/>
                  <a:gd name="T6" fmla="*/ 6 w 49"/>
                  <a:gd name="T7" fmla="*/ 211 h 211"/>
                  <a:gd name="T8" fmla="*/ 43 w 49"/>
                  <a:gd name="T9" fmla="*/ 211 h 211"/>
                  <a:gd name="T10" fmla="*/ 49 w 49"/>
                  <a:gd name="T11" fmla="*/ 205 h 211"/>
                  <a:gd name="T12" fmla="*/ 49 w 49"/>
                  <a:gd name="T13" fmla="*/ 22 h 211"/>
                  <a:gd name="T14" fmla="*/ 29 w 49"/>
                  <a:gd name="T15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" h="211">
                    <a:moveTo>
                      <a:pt x="29" y="0"/>
                    </a:moveTo>
                    <a:cubicBezTo>
                      <a:pt x="0" y="29"/>
                      <a:pt x="0" y="29"/>
                      <a:pt x="0" y="29"/>
                    </a:cubicBezTo>
                    <a:cubicBezTo>
                      <a:pt x="0" y="205"/>
                      <a:pt x="0" y="205"/>
                      <a:pt x="0" y="205"/>
                    </a:cubicBezTo>
                    <a:cubicBezTo>
                      <a:pt x="0" y="208"/>
                      <a:pt x="3" y="211"/>
                      <a:pt x="6" y="211"/>
                    </a:cubicBezTo>
                    <a:cubicBezTo>
                      <a:pt x="43" y="211"/>
                      <a:pt x="43" y="211"/>
                      <a:pt x="43" y="211"/>
                    </a:cubicBezTo>
                    <a:cubicBezTo>
                      <a:pt x="46" y="211"/>
                      <a:pt x="49" y="208"/>
                      <a:pt x="49" y="205"/>
                    </a:cubicBezTo>
                    <a:cubicBezTo>
                      <a:pt x="49" y="22"/>
                      <a:pt x="49" y="22"/>
                      <a:pt x="49" y="22"/>
                    </a:cubicBezTo>
                    <a:cubicBezTo>
                      <a:pt x="38" y="21"/>
                      <a:pt x="29" y="12"/>
                      <a:pt x="2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" name="Freeform 233"/>
              <p:cNvSpPr/>
              <p:nvPr/>
            </p:nvSpPr>
            <p:spPr bwMode="auto">
              <a:xfrm>
                <a:off x="3546346" y="2339026"/>
                <a:ext cx="871764" cy="610452"/>
              </a:xfrm>
              <a:custGeom>
                <a:avLst/>
                <a:gdLst>
                  <a:gd name="T0" fmla="*/ 20 w 340"/>
                  <a:gd name="T1" fmla="*/ 234 h 238"/>
                  <a:gd name="T2" fmla="*/ 140 w 340"/>
                  <a:gd name="T3" fmla="*/ 113 h 238"/>
                  <a:gd name="T4" fmla="*/ 183 w 340"/>
                  <a:gd name="T5" fmla="*/ 156 h 238"/>
                  <a:gd name="T6" fmla="*/ 199 w 340"/>
                  <a:gd name="T7" fmla="*/ 156 h 238"/>
                  <a:gd name="T8" fmla="*/ 318 w 340"/>
                  <a:gd name="T9" fmla="*/ 37 h 238"/>
                  <a:gd name="T10" fmla="*/ 318 w 340"/>
                  <a:gd name="T11" fmla="*/ 64 h 238"/>
                  <a:gd name="T12" fmla="*/ 329 w 340"/>
                  <a:gd name="T13" fmla="*/ 75 h 238"/>
                  <a:gd name="T14" fmla="*/ 340 w 340"/>
                  <a:gd name="T15" fmla="*/ 64 h 238"/>
                  <a:gd name="T16" fmla="*/ 340 w 340"/>
                  <a:gd name="T17" fmla="*/ 11 h 238"/>
                  <a:gd name="T18" fmla="*/ 337 w 340"/>
                  <a:gd name="T19" fmla="*/ 3 h 238"/>
                  <a:gd name="T20" fmla="*/ 329 w 340"/>
                  <a:gd name="T21" fmla="*/ 0 h 238"/>
                  <a:gd name="T22" fmla="*/ 276 w 340"/>
                  <a:gd name="T23" fmla="*/ 0 h 238"/>
                  <a:gd name="T24" fmla="*/ 265 w 340"/>
                  <a:gd name="T25" fmla="*/ 11 h 238"/>
                  <a:gd name="T26" fmla="*/ 276 w 340"/>
                  <a:gd name="T27" fmla="*/ 22 h 238"/>
                  <a:gd name="T28" fmla="*/ 302 w 340"/>
                  <a:gd name="T29" fmla="*/ 22 h 238"/>
                  <a:gd name="T30" fmla="*/ 191 w 340"/>
                  <a:gd name="T31" fmla="*/ 133 h 238"/>
                  <a:gd name="T32" fmla="*/ 148 w 340"/>
                  <a:gd name="T33" fmla="*/ 90 h 238"/>
                  <a:gd name="T34" fmla="*/ 133 w 340"/>
                  <a:gd name="T35" fmla="*/ 90 h 238"/>
                  <a:gd name="T36" fmla="*/ 4 w 340"/>
                  <a:gd name="T37" fmla="*/ 219 h 238"/>
                  <a:gd name="T38" fmla="*/ 4 w 340"/>
                  <a:gd name="T39" fmla="*/ 234 h 238"/>
                  <a:gd name="T40" fmla="*/ 20 w 340"/>
                  <a:gd name="T41" fmla="*/ 2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0" h="238">
                    <a:moveTo>
                      <a:pt x="20" y="234"/>
                    </a:moveTo>
                    <a:cubicBezTo>
                      <a:pt x="140" y="113"/>
                      <a:pt x="140" y="113"/>
                      <a:pt x="140" y="113"/>
                    </a:cubicBezTo>
                    <a:cubicBezTo>
                      <a:pt x="183" y="156"/>
                      <a:pt x="183" y="156"/>
                      <a:pt x="183" y="156"/>
                    </a:cubicBezTo>
                    <a:cubicBezTo>
                      <a:pt x="188" y="160"/>
                      <a:pt x="195" y="160"/>
                      <a:pt x="199" y="156"/>
                    </a:cubicBezTo>
                    <a:cubicBezTo>
                      <a:pt x="318" y="37"/>
                      <a:pt x="318" y="37"/>
                      <a:pt x="318" y="37"/>
                    </a:cubicBezTo>
                    <a:cubicBezTo>
                      <a:pt x="318" y="64"/>
                      <a:pt x="318" y="64"/>
                      <a:pt x="318" y="64"/>
                    </a:cubicBezTo>
                    <a:cubicBezTo>
                      <a:pt x="318" y="70"/>
                      <a:pt x="323" y="75"/>
                      <a:pt x="329" y="75"/>
                    </a:cubicBezTo>
                    <a:cubicBezTo>
                      <a:pt x="335" y="75"/>
                      <a:pt x="340" y="70"/>
                      <a:pt x="340" y="64"/>
                    </a:cubicBezTo>
                    <a:cubicBezTo>
                      <a:pt x="340" y="11"/>
                      <a:pt x="340" y="11"/>
                      <a:pt x="340" y="11"/>
                    </a:cubicBezTo>
                    <a:cubicBezTo>
                      <a:pt x="340" y="8"/>
                      <a:pt x="339" y="5"/>
                      <a:pt x="337" y="3"/>
                    </a:cubicBezTo>
                    <a:cubicBezTo>
                      <a:pt x="335" y="1"/>
                      <a:pt x="332" y="0"/>
                      <a:pt x="329" y="0"/>
                    </a:cubicBezTo>
                    <a:cubicBezTo>
                      <a:pt x="276" y="0"/>
                      <a:pt x="276" y="0"/>
                      <a:pt x="276" y="0"/>
                    </a:cubicBezTo>
                    <a:cubicBezTo>
                      <a:pt x="270" y="0"/>
                      <a:pt x="265" y="4"/>
                      <a:pt x="265" y="11"/>
                    </a:cubicBezTo>
                    <a:cubicBezTo>
                      <a:pt x="265" y="17"/>
                      <a:pt x="270" y="22"/>
                      <a:pt x="276" y="22"/>
                    </a:cubicBezTo>
                    <a:cubicBezTo>
                      <a:pt x="302" y="22"/>
                      <a:pt x="302" y="22"/>
                      <a:pt x="302" y="22"/>
                    </a:cubicBezTo>
                    <a:cubicBezTo>
                      <a:pt x="191" y="133"/>
                      <a:pt x="191" y="133"/>
                      <a:pt x="191" y="133"/>
                    </a:cubicBezTo>
                    <a:cubicBezTo>
                      <a:pt x="148" y="90"/>
                      <a:pt x="148" y="90"/>
                      <a:pt x="148" y="90"/>
                    </a:cubicBezTo>
                    <a:cubicBezTo>
                      <a:pt x="144" y="86"/>
                      <a:pt x="137" y="86"/>
                      <a:pt x="133" y="90"/>
                    </a:cubicBezTo>
                    <a:cubicBezTo>
                      <a:pt x="4" y="219"/>
                      <a:pt x="4" y="219"/>
                      <a:pt x="4" y="219"/>
                    </a:cubicBezTo>
                    <a:cubicBezTo>
                      <a:pt x="0" y="223"/>
                      <a:pt x="0" y="230"/>
                      <a:pt x="4" y="234"/>
                    </a:cubicBezTo>
                    <a:cubicBezTo>
                      <a:pt x="8" y="238"/>
                      <a:pt x="15" y="238"/>
                      <a:pt x="20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83" name="组合 82"/>
          <p:cNvGrpSpPr/>
          <p:nvPr/>
        </p:nvGrpSpPr>
        <p:grpSpPr>
          <a:xfrm>
            <a:off x="5216857" y="1003651"/>
            <a:ext cx="1752840" cy="1753275"/>
            <a:chOff x="1041891" y="2887277"/>
            <a:chExt cx="1036261" cy="1036518"/>
          </a:xfrm>
        </p:grpSpPr>
        <p:sp>
          <p:nvSpPr>
            <p:cNvPr id="84" name="Oval 53"/>
            <p:cNvSpPr>
              <a:spLocks noChangeArrowheads="1"/>
            </p:cNvSpPr>
            <p:nvPr/>
          </p:nvSpPr>
          <p:spPr bwMode="auto">
            <a:xfrm>
              <a:off x="1041891" y="2887277"/>
              <a:ext cx="1036261" cy="1036518"/>
            </a:xfrm>
            <a:prstGeom prst="ellipse">
              <a:avLst/>
            </a:prstGeom>
            <a:solidFill>
              <a:srgbClr val="5596A7"/>
            </a:solidFill>
            <a:ln w="889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59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5" name="Text Box 58"/>
            <p:cNvSpPr txBox="1">
              <a:spLocks noChangeArrowheads="1"/>
            </p:cNvSpPr>
            <p:nvPr/>
          </p:nvSpPr>
          <p:spPr bwMode="auto">
            <a:xfrm>
              <a:off x="1177282" y="3069495"/>
              <a:ext cx="782803" cy="6227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altLang="zh-CN" sz="6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61791-C432-444C-9D83-A110FD180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4A8CA21-0C2E-A779-B461-22497EA3E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5830" y="5214620"/>
            <a:ext cx="1668780" cy="1517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12759B-AE82-CB80-9E28-ACF46B771C59}"/>
              </a:ext>
            </a:extLst>
          </p:cNvPr>
          <p:cNvSpPr txBox="1"/>
          <p:nvPr/>
        </p:nvSpPr>
        <p:spPr>
          <a:xfrm>
            <a:off x="9273786" y="36752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074" name="Picture 2" descr="The parts of a convnet: image, base, head, class; input, extract, classify, output.">
            <a:extLst>
              <a:ext uri="{FF2B5EF4-FFF2-40B4-BE49-F238E27FC236}">
                <a16:creationId xmlns:a16="http://schemas.microsoft.com/office/drawing/2014/main" id="{3DE5EBF5-4C7D-E66E-9FB0-01EE5711B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694" y="1294603"/>
            <a:ext cx="7720056" cy="261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he idea of feature extraction.">
            <a:extLst>
              <a:ext uri="{FF2B5EF4-FFF2-40B4-BE49-F238E27FC236}">
                <a16:creationId xmlns:a16="http://schemas.microsoft.com/office/drawing/2014/main" id="{3A5FC4B3-53DD-F3C7-07A2-C0586D7DD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818" y="4145843"/>
            <a:ext cx="5738104" cy="262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ttaching a new head to a trained base.">
            <a:extLst>
              <a:ext uri="{FF2B5EF4-FFF2-40B4-BE49-F238E27FC236}">
                <a16:creationId xmlns:a16="http://schemas.microsoft.com/office/drawing/2014/main" id="{CBA1CB31-9955-28A3-CB5E-A37EA715C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478" y="4420397"/>
            <a:ext cx="2797704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05B45B-EBF4-035E-B446-6537CBCD172E}"/>
              </a:ext>
            </a:extLst>
          </p:cNvPr>
          <p:cNvSpPr txBox="1"/>
          <p:nvPr/>
        </p:nvSpPr>
        <p:spPr>
          <a:xfrm>
            <a:off x="6496613" y="3536127"/>
            <a:ext cx="5340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Reusing a pretrained model is a technique known as </a:t>
            </a:r>
            <a:r>
              <a:rPr lang="en-US" b="1" dirty="0"/>
              <a:t>transfer learning</a:t>
            </a:r>
            <a:endParaRPr lang="en-US" dirty="0"/>
          </a:p>
        </p:txBody>
      </p:sp>
      <p:grpSp>
        <p:nvGrpSpPr>
          <p:cNvPr id="7" name="组合 1">
            <a:extLst>
              <a:ext uri="{FF2B5EF4-FFF2-40B4-BE49-F238E27FC236}">
                <a16:creationId xmlns:a16="http://schemas.microsoft.com/office/drawing/2014/main" id="{36A7C6C8-EE4B-FA73-3424-951E137A97EE}"/>
              </a:ext>
            </a:extLst>
          </p:cNvPr>
          <p:cNvGrpSpPr/>
          <p:nvPr/>
        </p:nvGrpSpPr>
        <p:grpSpPr>
          <a:xfrm>
            <a:off x="482600" y="326390"/>
            <a:ext cx="4938907" cy="597535"/>
            <a:chOff x="482600" y="326129"/>
            <a:chExt cx="4052373" cy="597639"/>
          </a:xfrm>
        </p:grpSpPr>
        <p:grpSp>
          <p:nvGrpSpPr>
            <p:cNvPr id="9" name="组合 2">
              <a:extLst>
                <a:ext uri="{FF2B5EF4-FFF2-40B4-BE49-F238E27FC236}">
                  <a16:creationId xmlns:a16="http://schemas.microsoft.com/office/drawing/2014/main" id="{62745FE9-C103-9F0C-F046-55F7246A09EF}"/>
                </a:ext>
              </a:extLst>
            </p:cNvPr>
            <p:cNvGrpSpPr/>
            <p:nvPr/>
          </p:nvGrpSpPr>
          <p:grpSpPr>
            <a:xfrm>
              <a:off x="482600" y="326129"/>
              <a:ext cx="2936240" cy="597639"/>
              <a:chOff x="555618" y="2329496"/>
              <a:chExt cx="14375280" cy="2113408"/>
            </a:xfrm>
          </p:grpSpPr>
          <p:sp>
            <p:nvSpPr>
              <p:cNvPr id="11" name="矩形: 圆角 11">
                <a:extLst>
                  <a:ext uri="{FF2B5EF4-FFF2-40B4-BE49-F238E27FC236}">
                    <a16:creationId xmlns:a16="http://schemas.microsoft.com/office/drawing/2014/main" id="{FF967DC8-DEE1-8A36-6B45-BEF580CA1316}"/>
                  </a:ext>
                </a:extLst>
              </p:cNvPr>
              <p:cNvSpPr/>
              <p:nvPr/>
            </p:nvSpPr>
            <p:spPr>
              <a:xfrm>
                <a:off x="1143189" y="2531593"/>
                <a:ext cx="13787709" cy="1796421"/>
              </a:xfrm>
              <a:prstGeom prst="roundRect">
                <a:avLst>
                  <a:gd name="adj" fmla="val 5667"/>
                </a:avLst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3" name="任意多边形: 形状 13">
                <a:extLst>
                  <a:ext uri="{FF2B5EF4-FFF2-40B4-BE49-F238E27FC236}">
                    <a16:creationId xmlns:a16="http://schemas.microsoft.com/office/drawing/2014/main" id="{34D52B81-FB77-1AFA-920B-AEC0703199C0}"/>
                  </a:ext>
                </a:extLst>
              </p:cNvPr>
              <p:cNvSpPr/>
              <p:nvPr/>
            </p:nvSpPr>
            <p:spPr>
              <a:xfrm>
                <a:off x="555618" y="2329496"/>
                <a:ext cx="2870122" cy="2113408"/>
              </a:xfrm>
              <a:custGeom>
                <a:avLst/>
                <a:gdLst>
                  <a:gd name="connsiteX0" fmla="*/ 107956 w 3162822"/>
                  <a:gd name="connsiteY0" fmla="*/ 0 h 1905000"/>
                  <a:gd name="connsiteX1" fmla="*/ 3162822 w 3162822"/>
                  <a:gd name="connsiteY1" fmla="*/ 0 h 1905000"/>
                  <a:gd name="connsiteX2" fmla="*/ 2580731 w 3162822"/>
                  <a:gd name="connsiteY2" fmla="*/ 1905000 h 1905000"/>
                  <a:gd name="connsiteX3" fmla="*/ 107956 w 3162822"/>
                  <a:gd name="connsiteY3" fmla="*/ 1905000 h 1905000"/>
                  <a:gd name="connsiteX4" fmla="*/ 0 w 3162822"/>
                  <a:gd name="connsiteY4" fmla="*/ 1797044 h 1905000"/>
                  <a:gd name="connsiteX5" fmla="*/ 0 w 3162822"/>
                  <a:gd name="connsiteY5" fmla="*/ 107956 h 1905000"/>
                  <a:gd name="connsiteX6" fmla="*/ 107956 w 3162822"/>
                  <a:gd name="connsiteY6" fmla="*/ 0 h 190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62822" h="1905000">
                    <a:moveTo>
                      <a:pt x="107956" y="0"/>
                    </a:moveTo>
                    <a:lnTo>
                      <a:pt x="3162822" y="0"/>
                    </a:lnTo>
                    <a:lnTo>
                      <a:pt x="2580731" y="1905000"/>
                    </a:lnTo>
                    <a:lnTo>
                      <a:pt x="107956" y="1905000"/>
                    </a:lnTo>
                    <a:cubicBezTo>
                      <a:pt x="48334" y="1905000"/>
                      <a:pt x="0" y="1856666"/>
                      <a:pt x="0" y="1797044"/>
                    </a:cubicBezTo>
                    <a:lnTo>
                      <a:pt x="0" y="107956"/>
                    </a:lnTo>
                    <a:cubicBezTo>
                      <a:pt x="0" y="48334"/>
                      <a:pt x="48334" y="0"/>
                      <a:pt x="10795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6A60"/>
                  </a:gs>
                  <a:gs pos="100000">
                    <a:srgbClr val="006A60">
                      <a:lumMod val="75000"/>
                    </a:srgbClr>
                  </a:gs>
                </a:gsLst>
                <a:lin ang="2700000" scaled="0"/>
              </a:gra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6" name="文本占位符 2">
                <a:extLst>
                  <a:ext uri="{FF2B5EF4-FFF2-40B4-BE49-F238E27FC236}">
                    <a16:creationId xmlns:a16="http://schemas.microsoft.com/office/drawing/2014/main" id="{139B45A8-DC2D-F9AF-7E1B-8AA6DD28D346}"/>
                  </a:ext>
                </a:extLst>
              </p:cNvPr>
              <p:cNvSpPr txBox="1"/>
              <p:nvPr/>
            </p:nvSpPr>
            <p:spPr>
              <a:xfrm>
                <a:off x="1293636" y="2580744"/>
                <a:ext cx="2132104" cy="158749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3800" b="0" kern="1200" spc="600">
                    <a:solidFill>
                      <a:schemeClr val="bg1"/>
                    </a:solidFill>
                    <a:latin typeface="Impact" panose="020B0806030902050204" pitchFamily="34" charset="0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3600" b="0" i="0" u="none" strike="noStrike" kern="1200" cap="none" spc="-30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ahnschrift Light SemiCondensed" panose="020B0502040204020203" pitchFamily="34" charset="0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10" name="文本框 4">
              <a:extLst>
                <a:ext uri="{FF2B5EF4-FFF2-40B4-BE49-F238E27FC236}">
                  <a16:creationId xmlns:a16="http://schemas.microsoft.com/office/drawing/2014/main" id="{102D4217-7622-2E95-AF0C-BED768CCB238}"/>
                </a:ext>
              </a:extLst>
            </p:cNvPr>
            <p:cNvSpPr txBox="1"/>
            <p:nvPr/>
          </p:nvSpPr>
          <p:spPr>
            <a:xfrm>
              <a:off x="1068589" y="398532"/>
              <a:ext cx="3466384" cy="460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kern="0" dirty="0">
                  <a:solidFill>
                    <a:srgbClr val="00655C"/>
                  </a:solidFill>
                </a:rPr>
                <a:t>Transfer learning</a:t>
              </a:r>
              <a:endParaRPr lang="zh-CN" altLang="en-US" sz="2400" b="1" kern="0" dirty="0">
                <a:solidFill>
                  <a:srgbClr val="00655C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79734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404CA-8146-AA55-4FA6-922A4A578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07E0AA7-00F6-12CD-0701-5FBA51A3A076}"/>
              </a:ext>
            </a:extLst>
          </p:cNvPr>
          <p:cNvGrpSpPr/>
          <p:nvPr/>
        </p:nvGrpSpPr>
        <p:grpSpPr>
          <a:xfrm>
            <a:off x="482600" y="326390"/>
            <a:ext cx="3271521" cy="597535"/>
            <a:chOff x="482600" y="326129"/>
            <a:chExt cx="4052374" cy="59763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4056708F-5BB2-2B8E-227D-6270DE3AAF36}"/>
                </a:ext>
              </a:extLst>
            </p:cNvPr>
            <p:cNvGrpSpPr/>
            <p:nvPr/>
          </p:nvGrpSpPr>
          <p:grpSpPr>
            <a:xfrm>
              <a:off x="482600" y="326129"/>
              <a:ext cx="2936240" cy="597639"/>
              <a:chOff x="555618" y="2329496"/>
              <a:chExt cx="14375280" cy="2113408"/>
            </a:xfrm>
          </p:grpSpPr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B1937002-5E01-8FAD-411F-9EE29C8D4982}"/>
                  </a:ext>
                </a:extLst>
              </p:cNvPr>
              <p:cNvSpPr/>
              <p:nvPr/>
            </p:nvSpPr>
            <p:spPr>
              <a:xfrm>
                <a:off x="1143189" y="2531593"/>
                <a:ext cx="13787709" cy="1796421"/>
              </a:xfrm>
              <a:prstGeom prst="roundRect">
                <a:avLst>
                  <a:gd name="adj" fmla="val 5667"/>
                </a:avLst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7B0EA6D2-942B-C3B5-9904-E32E278EAF28}"/>
                  </a:ext>
                </a:extLst>
              </p:cNvPr>
              <p:cNvSpPr/>
              <p:nvPr/>
            </p:nvSpPr>
            <p:spPr>
              <a:xfrm>
                <a:off x="555618" y="2329496"/>
                <a:ext cx="2870122" cy="2113408"/>
              </a:xfrm>
              <a:custGeom>
                <a:avLst/>
                <a:gdLst>
                  <a:gd name="connsiteX0" fmla="*/ 107956 w 3162822"/>
                  <a:gd name="connsiteY0" fmla="*/ 0 h 1905000"/>
                  <a:gd name="connsiteX1" fmla="*/ 3162822 w 3162822"/>
                  <a:gd name="connsiteY1" fmla="*/ 0 h 1905000"/>
                  <a:gd name="connsiteX2" fmla="*/ 2580731 w 3162822"/>
                  <a:gd name="connsiteY2" fmla="*/ 1905000 h 1905000"/>
                  <a:gd name="connsiteX3" fmla="*/ 107956 w 3162822"/>
                  <a:gd name="connsiteY3" fmla="*/ 1905000 h 1905000"/>
                  <a:gd name="connsiteX4" fmla="*/ 0 w 3162822"/>
                  <a:gd name="connsiteY4" fmla="*/ 1797044 h 1905000"/>
                  <a:gd name="connsiteX5" fmla="*/ 0 w 3162822"/>
                  <a:gd name="connsiteY5" fmla="*/ 107956 h 1905000"/>
                  <a:gd name="connsiteX6" fmla="*/ 107956 w 3162822"/>
                  <a:gd name="connsiteY6" fmla="*/ 0 h 190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62822" h="1905000">
                    <a:moveTo>
                      <a:pt x="107956" y="0"/>
                    </a:moveTo>
                    <a:lnTo>
                      <a:pt x="3162822" y="0"/>
                    </a:lnTo>
                    <a:lnTo>
                      <a:pt x="2580731" y="1905000"/>
                    </a:lnTo>
                    <a:lnTo>
                      <a:pt x="107956" y="1905000"/>
                    </a:lnTo>
                    <a:cubicBezTo>
                      <a:pt x="48334" y="1905000"/>
                      <a:pt x="0" y="1856666"/>
                      <a:pt x="0" y="1797044"/>
                    </a:cubicBezTo>
                    <a:lnTo>
                      <a:pt x="0" y="107956"/>
                    </a:lnTo>
                    <a:cubicBezTo>
                      <a:pt x="0" y="48334"/>
                      <a:pt x="48334" y="0"/>
                      <a:pt x="10795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6A60"/>
                  </a:gs>
                  <a:gs pos="100000">
                    <a:srgbClr val="006A60">
                      <a:lumMod val="75000"/>
                    </a:srgbClr>
                  </a:gs>
                </a:gsLst>
                <a:lin ang="2700000" scaled="0"/>
              </a:gra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5" name="文本占位符 2">
                <a:extLst>
                  <a:ext uri="{FF2B5EF4-FFF2-40B4-BE49-F238E27FC236}">
                    <a16:creationId xmlns:a16="http://schemas.microsoft.com/office/drawing/2014/main" id="{6F4EC4CF-3F3F-E5CC-A52A-439235F53336}"/>
                  </a:ext>
                </a:extLst>
              </p:cNvPr>
              <p:cNvSpPr txBox="1"/>
              <p:nvPr/>
            </p:nvSpPr>
            <p:spPr>
              <a:xfrm>
                <a:off x="1293636" y="2580744"/>
                <a:ext cx="2132104" cy="158749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3800" b="0" kern="1200" spc="600">
                    <a:solidFill>
                      <a:schemeClr val="bg1"/>
                    </a:solidFill>
                    <a:latin typeface="Impact" panose="020B0806030902050204" pitchFamily="34" charset="0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3600" b="0" i="0" u="none" strike="noStrike" kern="1200" cap="none" spc="-30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ahnschrift Light SemiCondensed" panose="020B0502040204020203" pitchFamily="34" charset="0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F122E57-3E22-4F9E-A8CE-44EEFE81DDA7}"/>
                </a:ext>
              </a:extLst>
            </p:cNvPr>
            <p:cNvSpPr txBox="1"/>
            <p:nvPr/>
          </p:nvSpPr>
          <p:spPr>
            <a:xfrm>
              <a:off x="1068589" y="398532"/>
              <a:ext cx="3466385" cy="460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kern="0" dirty="0">
                  <a:solidFill>
                    <a:srgbClr val="5596A7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CNN</a:t>
              </a:r>
              <a:endParaRPr lang="zh-CN" altLang="en-US" sz="2400" b="1" kern="0" dirty="0">
                <a:solidFill>
                  <a:srgbClr val="00655C"/>
                </a:solidFill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5498C18F-F8A6-1504-B7CA-DE980A5F8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5830" y="5214620"/>
            <a:ext cx="1668780" cy="1517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415353-68A6-18DB-C318-F60904260490}"/>
              </a:ext>
            </a:extLst>
          </p:cNvPr>
          <p:cNvSpPr txBox="1"/>
          <p:nvPr/>
        </p:nvSpPr>
        <p:spPr>
          <a:xfrm>
            <a:off x="9273786" y="36752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098" name="Picture 2" descr="An example of the feature extraction process.">
            <a:extLst>
              <a:ext uri="{FF2B5EF4-FFF2-40B4-BE49-F238E27FC236}">
                <a16:creationId xmlns:a16="http://schemas.microsoft.com/office/drawing/2014/main" id="{D8C9E1E5-1EAB-8193-D722-A1ED9FF2F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6939"/>
            <a:ext cx="4992990" cy="515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82405E-177F-51D3-CA9A-9B796FB47192}"/>
              </a:ext>
            </a:extLst>
          </p:cNvPr>
          <p:cNvSpPr txBox="1"/>
          <p:nvPr/>
        </p:nvSpPr>
        <p:spPr>
          <a:xfrm>
            <a:off x="5075581" y="2860265"/>
            <a:ext cx="72515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Feature Extraction </a:t>
            </a:r>
            <a:r>
              <a:rPr lang="en-US" altLang="zh-CN" dirty="0"/>
              <a:t>in </a:t>
            </a:r>
            <a:r>
              <a:rPr lang="en-US" dirty="0"/>
              <a:t> </a:t>
            </a:r>
            <a:r>
              <a:rPr lang="en-US" b="1" dirty="0"/>
              <a:t>three </a:t>
            </a:r>
            <a:r>
              <a:rPr lang="en-US" dirty="0"/>
              <a:t>basic operations:</a:t>
            </a:r>
          </a:p>
          <a:p>
            <a:endParaRPr lang="en-US" dirty="0"/>
          </a:p>
          <a:p>
            <a:pPr marL="342900" indent="-342900" fontAlgn="base">
              <a:buFont typeface="+mj-lt"/>
              <a:buAutoNum type="arabicPeriod"/>
            </a:pPr>
            <a:r>
              <a:rPr lang="en-US" b="1" dirty="0"/>
              <a:t>Filter</a:t>
            </a:r>
            <a:r>
              <a:rPr lang="en-US" dirty="0"/>
              <a:t> an image for a particular feature (convolution)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b="1" dirty="0"/>
              <a:t>Detect</a:t>
            </a:r>
            <a:r>
              <a:rPr lang="en-US" dirty="0"/>
              <a:t> that feature within the filtered image (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b="1" dirty="0"/>
              <a:t>Condense</a:t>
            </a:r>
            <a:r>
              <a:rPr lang="en-US" dirty="0"/>
              <a:t> the image to enhance the features (maximum pooling)</a:t>
            </a:r>
          </a:p>
        </p:txBody>
      </p:sp>
      <p:pic>
        <p:nvPicPr>
          <p:cNvPr id="4100" name="Picture 4" descr="A kind of extraction block: convolution, ReLU, pooling.">
            <a:extLst>
              <a:ext uri="{FF2B5EF4-FFF2-40B4-BE49-F238E27FC236}">
                <a16:creationId xmlns:a16="http://schemas.microsoft.com/office/drawing/2014/main" id="{3A810B70-45E8-9AAC-FACF-3FA60AE69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573" y="4732432"/>
            <a:ext cx="4754647" cy="126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7939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18B9B-47BA-C5D5-0133-DAF7930D2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65983C8-0B96-EBED-D602-CF163564981E}"/>
              </a:ext>
            </a:extLst>
          </p:cNvPr>
          <p:cNvGrpSpPr/>
          <p:nvPr/>
        </p:nvGrpSpPr>
        <p:grpSpPr>
          <a:xfrm>
            <a:off x="482600" y="326390"/>
            <a:ext cx="3271521" cy="597535"/>
            <a:chOff x="482600" y="326129"/>
            <a:chExt cx="4052374" cy="59763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853BB6E7-8E9C-2472-5CB1-181E76DD4D79}"/>
                </a:ext>
              </a:extLst>
            </p:cNvPr>
            <p:cNvGrpSpPr/>
            <p:nvPr/>
          </p:nvGrpSpPr>
          <p:grpSpPr>
            <a:xfrm>
              <a:off x="482600" y="326129"/>
              <a:ext cx="2936240" cy="597639"/>
              <a:chOff x="555618" y="2329496"/>
              <a:chExt cx="14375280" cy="2113408"/>
            </a:xfrm>
          </p:grpSpPr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922E472C-82B4-B1DF-6FBA-EC8679F48457}"/>
                  </a:ext>
                </a:extLst>
              </p:cNvPr>
              <p:cNvSpPr/>
              <p:nvPr/>
            </p:nvSpPr>
            <p:spPr>
              <a:xfrm>
                <a:off x="1143189" y="2531593"/>
                <a:ext cx="13787709" cy="1796421"/>
              </a:xfrm>
              <a:prstGeom prst="roundRect">
                <a:avLst>
                  <a:gd name="adj" fmla="val 5667"/>
                </a:avLst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9C260BEE-4BEB-291C-3B1E-A06365F25B85}"/>
                  </a:ext>
                </a:extLst>
              </p:cNvPr>
              <p:cNvSpPr/>
              <p:nvPr/>
            </p:nvSpPr>
            <p:spPr>
              <a:xfrm>
                <a:off x="555618" y="2329496"/>
                <a:ext cx="2870122" cy="2113408"/>
              </a:xfrm>
              <a:custGeom>
                <a:avLst/>
                <a:gdLst>
                  <a:gd name="connsiteX0" fmla="*/ 107956 w 3162822"/>
                  <a:gd name="connsiteY0" fmla="*/ 0 h 1905000"/>
                  <a:gd name="connsiteX1" fmla="*/ 3162822 w 3162822"/>
                  <a:gd name="connsiteY1" fmla="*/ 0 h 1905000"/>
                  <a:gd name="connsiteX2" fmla="*/ 2580731 w 3162822"/>
                  <a:gd name="connsiteY2" fmla="*/ 1905000 h 1905000"/>
                  <a:gd name="connsiteX3" fmla="*/ 107956 w 3162822"/>
                  <a:gd name="connsiteY3" fmla="*/ 1905000 h 1905000"/>
                  <a:gd name="connsiteX4" fmla="*/ 0 w 3162822"/>
                  <a:gd name="connsiteY4" fmla="*/ 1797044 h 1905000"/>
                  <a:gd name="connsiteX5" fmla="*/ 0 w 3162822"/>
                  <a:gd name="connsiteY5" fmla="*/ 107956 h 1905000"/>
                  <a:gd name="connsiteX6" fmla="*/ 107956 w 3162822"/>
                  <a:gd name="connsiteY6" fmla="*/ 0 h 190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62822" h="1905000">
                    <a:moveTo>
                      <a:pt x="107956" y="0"/>
                    </a:moveTo>
                    <a:lnTo>
                      <a:pt x="3162822" y="0"/>
                    </a:lnTo>
                    <a:lnTo>
                      <a:pt x="2580731" y="1905000"/>
                    </a:lnTo>
                    <a:lnTo>
                      <a:pt x="107956" y="1905000"/>
                    </a:lnTo>
                    <a:cubicBezTo>
                      <a:pt x="48334" y="1905000"/>
                      <a:pt x="0" y="1856666"/>
                      <a:pt x="0" y="1797044"/>
                    </a:cubicBezTo>
                    <a:lnTo>
                      <a:pt x="0" y="107956"/>
                    </a:lnTo>
                    <a:cubicBezTo>
                      <a:pt x="0" y="48334"/>
                      <a:pt x="48334" y="0"/>
                      <a:pt x="10795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6A60"/>
                  </a:gs>
                  <a:gs pos="100000">
                    <a:srgbClr val="006A60">
                      <a:lumMod val="75000"/>
                    </a:srgbClr>
                  </a:gs>
                </a:gsLst>
                <a:lin ang="2700000" scaled="0"/>
              </a:gra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5" name="文本占位符 2">
                <a:extLst>
                  <a:ext uri="{FF2B5EF4-FFF2-40B4-BE49-F238E27FC236}">
                    <a16:creationId xmlns:a16="http://schemas.microsoft.com/office/drawing/2014/main" id="{1DF7B273-527E-2BAC-5018-29D3EDA9BA10}"/>
                  </a:ext>
                </a:extLst>
              </p:cNvPr>
              <p:cNvSpPr txBox="1"/>
              <p:nvPr/>
            </p:nvSpPr>
            <p:spPr>
              <a:xfrm>
                <a:off x="1293636" y="2580744"/>
                <a:ext cx="2132104" cy="158749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3800" b="0" kern="1200" spc="600">
                    <a:solidFill>
                      <a:schemeClr val="bg1"/>
                    </a:solidFill>
                    <a:latin typeface="Impact" panose="020B0806030902050204" pitchFamily="34" charset="0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3600" b="0" i="0" u="none" strike="noStrike" kern="1200" cap="none" spc="-30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ahnschrift Light SemiCondensed" panose="020B0502040204020203" pitchFamily="34" charset="0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221602F1-80AD-DCE2-B8EB-4E17006E02D0}"/>
                </a:ext>
              </a:extLst>
            </p:cNvPr>
            <p:cNvSpPr txBox="1"/>
            <p:nvPr/>
          </p:nvSpPr>
          <p:spPr>
            <a:xfrm>
              <a:off x="1068589" y="398532"/>
              <a:ext cx="3466385" cy="460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kern="0" dirty="0">
                  <a:solidFill>
                    <a:srgbClr val="5596A7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CNN</a:t>
              </a:r>
              <a:endParaRPr lang="zh-CN" altLang="en-US" sz="2400" b="1" kern="0" dirty="0">
                <a:solidFill>
                  <a:srgbClr val="00655C"/>
                </a:solidFill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107E591-E726-73FC-B5FA-22BB60C03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5830" y="5214620"/>
            <a:ext cx="1668780" cy="1517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744994-13BB-07AA-B6A8-F24F84BFF5AE}"/>
              </a:ext>
            </a:extLst>
          </p:cNvPr>
          <p:cNvSpPr txBox="1"/>
          <p:nvPr/>
        </p:nvSpPr>
        <p:spPr>
          <a:xfrm>
            <a:off x="9273786" y="36752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122" name="Picture 2" descr="A 3x3 kernel.">
            <a:extLst>
              <a:ext uri="{FF2B5EF4-FFF2-40B4-BE49-F238E27FC236}">
                <a16:creationId xmlns:a16="http://schemas.microsoft.com/office/drawing/2014/main" id="{2C046974-EFC2-3663-6201-0D4A092DA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23" y="1033788"/>
            <a:ext cx="2273567" cy="2273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287813-ACAC-6991-5C1E-B0280C5F5AD1}"/>
              </a:ext>
            </a:extLst>
          </p:cNvPr>
          <p:cNvSpPr txBox="1"/>
          <p:nvPr/>
        </p:nvSpPr>
        <p:spPr>
          <a:xfrm>
            <a:off x="4393650" y="1690139"/>
            <a:ext cx="54221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Weights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 </a:t>
            </a:r>
            <a:r>
              <a:rPr lang="en-US" b="1" dirty="0"/>
              <a:t>weights</a:t>
            </a:r>
            <a:r>
              <a:rPr lang="en-US" dirty="0"/>
              <a:t> a convnet learns during training are primarily contained in its convolutional layers. These weights we call </a:t>
            </a:r>
            <a:r>
              <a:rPr lang="en-US" b="1" dirty="0"/>
              <a:t>kernels.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dirty="0"/>
              <a:t>kernel</a:t>
            </a:r>
            <a:r>
              <a:rPr lang="en-US" dirty="0"/>
              <a:t> operates by scanning over an image and producing a </a:t>
            </a:r>
            <a:r>
              <a:rPr lang="en-US" b="1" i="1" dirty="0"/>
              <a:t>weighted</a:t>
            </a:r>
            <a:r>
              <a:rPr lang="en-US" i="1" dirty="0"/>
              <a:t> </a:t>
            </a:r>
            <a:r>
              <a:rPr lang="en-US" b="1" i="1" dirty="0"/>
              <a:t>sum</a:t>
            </a:r>
            <a:r>
              <a:rPr lang="en-US" dirty="0"/>
              <a:t> of pixel values</a:t>
            </a:r>
          </a:p>
          <a:p>
            <a:endParaRPr lang="en-US" dirty="0"/>
          </a:p>
          <a:p>
            <a:r>
              <a:rPr lang="en-US" dirty="0"/>
              <a:t>The kernels in a convolutional layer determine what kinds of </a:t>
            </a:r>
            <a:r>
              <a:rPr lang="en-US" b="1" dirty="0"/>
              <a:t>features</a:t>
            </a:r>
            <a:r>
              <a:rPr lang="en-US" dirty="0"/>
              <a:t> it creates</a:t>
            </a:r>
          </a:p>
          <a:p>
            <a:endParaRPr lang="en-US" dirty="0"/>
          </a:p>
          <a:p>
            <a:r>
              <a:rPr lang="en-US" dirty="0" err="1"/>
              <a:t>kernel_size</a:t>
            </a:r>
            <a:r>
              <a:rPr lang="en-US" dirty="0"/>
              <a:t> is telling the convnet how to form these connections</a:t>
            </a:r>
          </a:p>
        </p:txBody>
      </p:sp>
      <p:pic>
        <p:nvPicPr>
          <p:cNvPr id="5124" name="Picture 4" descr="A kernel acts as a kind of lens.">
            <a:extLst>
              <a:ext uri="{FF2B5EF4-FFF2-40B4-BE49-F238E27FC236}">
                <a16:creationId xmlns:a16="http://schemas.microsoft.com/office/drawing/2014/main" id="{6AF96375-BFFE-E75C-B56A-3233E50D9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3372125"/>
            <a:ext cx="3199570" cy="343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3532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4AFC2-9CA7-1B28-DC54-93F80C089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882F833-835D-A1F7-2142-3703A9589E09}"/>
              </a:ext>
            </a:extLst>
          </p:cNvPr>
          <p:cNvGrpSpPr/>
          <p:nvPr/>
        </p:nvGrpSpPr>
        <p:grpSpPr>
          <a:xfrm>
            <a:off x="482600" y="326390"/>
            <a:ext cx="3271521" cy="597535"/>
            <a:chOff x="482600" y="326129"/>
            <a:chExt cx="4052374" cy="59763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362C1241-5CC4-79FB-FAEF-6E988428DF96}"/>
                </a:ext>
              </a:extLst>
            </p:cNvPr>
            <p:cNvGrpSpPr/>
            <p:nvPr/>
          </p:nvGrpSpPr>
          <p:grpSpPr>
            <a:xfrm>
              <a:off x="482600" y="326129"/>
              <a:ext cx="2936240" cy="597639"/>
              <a:chOff x="555618" y="2329496"/>
              <a:chExt cx="14375280" cy="2113408"/>
            </a:xfrm>
          </p:grpSpPr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BD34CB59-23C4-2732-DEC5-0225AC35FD69}"/>
                  </a:ext>
                </a:extLst>
              </p:cNvPr>
              <p:cNvSpPr/>
              <p:nvPr/>
            </p:nvSpPr>
            <p:spPr>
              <a:xfrm>
                <a:off x="1143189" y="2531593"/>
                <a:ext cx="13787709" cy="1796421"/>
              </a:xfrm>
              <a:prstGeom prst="roundRect">
                <a:avLst>
                  <a:gd name="adj" fmla="val 5667"/>
                </a:avLst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A1ADD2CF-0A31-E0C0-6AD7-F55A48F96A90}"/>
                  </a:ext>
                </a:extLst>
              </p:cNvPr>
              <p:cNvSpPr/>
              <p:nvPr/>
            </p:nvSpPr>
            <p:spPr>
              <a:xfrm>
                <a:off x="555618" y="2329496"/>
                <a:ext cx="2870122" cy="2113408"/>
              </a:xfrm>
              <a:custGeom>
                <a:avLst/>
                <a:gdLst>
                  <a:gd name="connsiteX0" fmla="*/ 107956 w 3162822"/>
                  <a:gd name="connsiteY0" fmla="*/ 0 h 1905000"/>
                  <a:gd name="connsiteX1" fmla="*/ 3162822 w 3162822"/>
                  <a:gd name="connsiteY1" fmla="*/ 0 h 1905000"/>
                  <a:gd name="connsiteX2" fmla="*/ 2580731 w 3162822"/>
                  <a:gd name="connsiteY2" fmla="*/ 1905000 h 1905000"/>
                  <a:gd name="connsiteX3" fmla="*/ 107956 w 3162822"/>
                  <a:gd name="connsiteY3" fmla="*/ 1905000 h 1905000"/>
                  <a:gd name="connsiteX4" fmla="*/ 0 w 3162822"/>
                  <a:gd name="connsiteY4" fmla="*/ 1797044 h 1905000"/>
                  <a:gd name="connsiteX5" fmla="*/ 0 w 3162822"/>
                  <a:gd name="connsiteY5" fmla="*/ 107956 h 1905000"/>
                  <a:gd name="connsiteX6" fmla="*/ 107956 w 3162822"/>
                  <a:gd name="connsiteY6" fmla="*/ 0 h 190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62822" h="1905000">
                    <a:moveTo>
                      <a:pt x="107956" y="0"/>
                    </a:moveTo>
                    <a:lnTo>
                      <a:pt x="3162822" y="0"/>
                    </a:lnTo>
                    <a:lnTo>
                      <a:pt x="2580731" y="1905000"/>
                    </a:lnTo>
                    <a:lnTo>
                      <a:pt x="107956" y="1905000"/>
                    </a:lnTo>
                    <a:cubicBezTo>
                      <a:pt x="48334" y="1905000"/>
                      <a:pt x="0" y="1856666"/>
                      <a:pt x="0" y="1797044"/>
                    </a:cubicBezTo>
                    <a:lnTo>
                      <a:pt x="0" y="107956"/>
                    </a:lnTo>
                    <a:cubicBezTo>
                      <a:pt x="0" y="48334"/>
                      <a:pt x="48334" y="0"/>
                      <a:pt x="10795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6A60"/>
                  </a:gs>
                  <a:gs pos="100000">
                    <a:srgbClr val="006A60">
                      <a:lumMod val="75000"/>
                    </a:srgbClr>
                  </a:gs>
                </a:gsLst>
                <a:lin ang="2700000" scaled="0"/>
              </a:gra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5" name="文本占位符 2">
                <a:extLst>
                  <a:ext uri="{FF2B5EF4-FFF2-40B4-BE49-F238E27FC236}">
                    <a16:creationId xmlns:a16="http://schemas.microsoft.com/office/drawing/2014/main" id="{E8441DF1-952B-48CD-82C3-69D9DC1DDF8D}"/>
                  </a:ext>
                </a:extLst>
              </p:cNvPr>
              <p:cNvSpPr txBox="1"/>
              <p:nvPr/>
            </p:nvSpPr>
            <p:spPr>
              <a:xfrm>
                <a:off x="1293636" y="2580744"/>
                <a:ext cx="2132104" cy="158749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3800" b="0" kern="1200" spc="600">
                    <a:solidFill>
                      <a:schemeClr val="bg1"/>
                    </a:solidFill>
                    <a:latin typeface="Impact" panose="020B0806030902050204" pitchFamily="34" charset="0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3600" b="0" i="0" u="none" strike="noStrike" kern="1200" cap="none" spc="-30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ahnschrift Light SemiCondensed" panose="020B0502040204020203" pitchFamily="34" charset="0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7EB934F-6BEF-9E17-6DFB-04C613C6EC14}"/>
                </a:ext>
              </a:extLst>
            </p:cNvPr>
            <p:cNvSpPr txBox="1"/>
            <p:nvPr/>
          </p:nvSpPr>
          <p:spPr>
            <a:xfrm>
              <a:off x="1068589" y="398532"/>
              <a:ext cx="3466385" cy="460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kern="0" dirty="0">
                  <a:solidFill>
                    <a:srgbClr val="5596A7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CNN</a:t>
              </a:r>
              <a:endParaRPr lang="zh-CN" altLang="en-US" sz="2400" b="1" kern="0" dirty="0">
                <a:solidFill>
                  <a:srgbClr val="00655C"/>
                </a:solidFill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375B555F-FEE8-7390-AFCA-49D229845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5830" y="5214620"/>
            <a:ext cx="1668780" cy="1517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FEBFFD-8191-8ECC-0615-9B660B14BA08}"/>
              </a:ext>
            </a:extLst>
          </p:cNvPr>
          <p:cNvSpPr txBox="1"/>
          <p:nvPr/>
        </p:nvSpPr>
        <p:spPr>
          <a:xfrm>
            <a:off x="9273786" y="36752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0CEC1A-E495-2206-DAFC-3F54CCAD2560}"/>
              </a:ext>
            </a:extLst>
          </p:cNvPr>
          <p:cNvSpPr txBox="1"/>
          <p:nvPr/>
        </p:nvSpPr>
        <p:spPr>
          <a:xfrm>
            <a:off x="2478225" y="4997142"/>
            <a:ext cx="76155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Kernels and features</a:t>
            </a:r>
          </a:p>
          <a:p>
            <a:r>
              <a:rPr lang="en-US" dirty="0"/>
              <a:t>When you write nn.Conv2d(</a:t>
            </a:r>
            <a:r>
              <a:rPr lang="en-US" dirty="0" err="1"/>
              <a:t>in_channels</a:t>
            </a:r>
            <a:r>
              <a:rPr lang="en-US" dirty="0"/>
              <a:t>, out_</a:t>
            </a:r>
          </a:p>
          <a:p>
            <a:endParaRPr lang="en-US" dirty="0"/>
          </a:p>
          <a:p>
            <a:r>
              <a:rPr lang="en-US" dirty="0" err="1"/>
              <a:t>PyTorch</a:t>
            </a:r>
            <a:r>
              <a:rPr lang="en-US" dirty="0"/>
              <a:t> will instantiate </a:t>
            </a:r>
            <a:r>
              <a:rPr lang="en-US" b="1" i="1" dirty="0" err="1"/>
              <a:t>out_channels</a:t>
            </a:r>
            <a:r>
              <a:rPr lang="en-US" dirty="0"/>
              <a:t> convolutional </a:t>
            </a:r>
            <a:r>
              <a:rPr lang="en-US" b="1" i="1" dirty="0"/>
              <a:t>kernels</a:t>
            </a:r>
            <a:r>
              <a:rPr lang="en-US" dirty="0"/>
              <a:t> (filters),</a:t>
            </a:r>
          </a:p>
          <a:p>
            <a:r>
              <a:rPr lang="en-US" dirty="0"/>
              <a:t>each with a shape of </a:t>
            </a:r>
            <a:r>
              <a:rPr lang="en-US" b="1" i="1" dirty="0"/>
              <a:t>(</a:t>
            </a:r>
            <a:r>
              <a:rPr lang="en-US" b="1" i="1" dirty="0" err="1"/>
              <a:t>in_channels</a:t>
            </a:r>
            <a:r>
              <a:rPr lang="en-US" b="1" i="1" dirty="0"/>
              <a:t>, </a:t>
            </a:r>
            <a:r>
              <a:rPr lang="en-US" b="1" i="1" dirty="0" err="1"/>
              <a:t>kernel_height</a:t>
            </a:r>
            <a:r>
              <a:rPr lang="en-US" b="1" i="1" dirty="0"/>
              <a:t>, </a:t>
            </a:r>
            <a:r>
              <a:rPr lang="en-US" b="1" i="1" dirty="0" err="1"/>
              <a:t>kernel_width</a:t>
            </a:r>
            <a:r>
              <a:rPr lang="en-US" b="1" i="1" dirty="0"/>
              <a:t>)</a:t>
            </a:r>
            <a:r>
              <a:rPr lang="en-US" dirty="0"/>
              <a:t>, and these kernels will be trained as parameters.</a:t>
            </a:r>
          </a:p>
        </p:txBody>
      </p:sp>
      <p:pic>
        <p:nvPicPr>
          <p:cNvPr id="6146" name="Picture 2" descr="Three kernels and the feature maps they produce.">
            <a:extLst>
              <a:ext uri="{FF2B5EF4-FFF2-40B4-BE49-F238E27FC236}">
                <a16:creationId xmlns:a16="http://schemas.microsoft.com/office/drawing/2014/main" id="{4595C015-198C-333F-BD89-8A4C6E984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797" y="1536909"/>
            <a:ext cx="8032406" cy="346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0D14EE-23E2-3591-ED53-AA9C133BC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8074" y="5327638"/>
            <a:ext cx="3458786" cy="3599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0640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1E26A-88B0-A3FE-D462-AD390DF00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0CB2D72-6DBF-C75B-3886-71BB7A876A3E}"/>
              </a:ext>
            </a:extLst>
          </p:cNvPr>
          <p:cNvGrpSpPr/>
          <p:nvPr/>
        </p:nvGrpSpPr>
        <p:grpSpPr>
          <a:xfrm>
            <a:off x="482600" y="326390"/>
            <a:ext cx="3271521" cy="597535"/>
            <a:chOff x="482600" y="326129"/>
            <a:chExt cx="4052374" cy="59763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39012B4C-F1F2-9A80-FFF6-D61415925A20}"/>
                </a:ext>
              </a:extLst>
            </p:cNvPr>
            <p:cNvGrpSpPr/>
            <p:nvPr/>
          </p:nvGrpSpPr>
          <p:grpSpPr>
            <a:xfrm>
              <a:off x="482600" y="326129"/>
              <a:ext cx="2936240" cy="597639"/>
              <a:chOff x="555618" y="2329496"/>
              <a:chExt cx="14375280" cy="2113408"/>
            </a:xfrm>
          </p:grpSpPr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36353EFE-492C-8CB8-A349-15EF9AF7844D}"/>
                  </a:ext>
                </a:extLst>
              </p:cNvPr>
              <p:cNvSpPr/>
              <p:nvPr/>
            </p:nvSpPr>
            <p:spPr>
              <a:xfrm>
                <a:off x="1143189" y="2531593"/>
                <a:ext cx="13787709" cy="1796421"/>
              </a:xfrm>
              <a:prstGeom prst="roundRect">
                <a:avLst>
                  <a:gd name="adj" fmla="val 5667"/>
                </a:avLst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9EC53CAB-CBBB-A95C-F95B-D937E9681CE3}"/>
                  </a:ext>
                </a:extLst>
              </p:cNvPr>
              <p:cNvSpPr/>
              <p:nvPr/>
            </p:nvSpPr>
            <p:spPr>
              <a:xfrm>
                <a:off x="555618" y="2329496"/>
                <a:ext cx="2870122" cy="2113408"/>
              </a:xfrm>
              <a:custGeom>
                <a:avLst/>
                <a:gdLst>
                  <a:gd name="connsiteX0" fmla="*/ 107956 w 3162822"/>
                  <a:gd name="connsiteY0" fmla="*/ 0 h 1905000"/>
                  <a:gd name="connsiteX1" fmla="*/ 3162822 w 3162822"/>
                  <a:gd name="connsiteY1" fmla="*/ 0 h 1905000"/>
                  <a:gd name="connsiteX2" fmla="*/ 2580731 w 3162822"/>
                  <a:gd name="connsiteY2" fmla="*/ 1905000 h 1905000"/>
                  <a:gd name="connsiteX3" fmla="*/ 107956 w 3162822"/>
                  <a:gd name="connsiteY3" fmla="*/ 1905000 h 1905000"/>
                  <a:gd name="connsiteX4" fmla="*/ 0 w 3162822"/>
                  <a:gd name="connsiteY4" fmla="*/ 1797044 h 1905000"/>
                  <a:gd name="connsiteX5" fmla="*/ 0 w 3162822"/>
                  <a:gd name="connsiteY5" fmla="*/ 107956 h 1905000"/>
                  <a:gd name="connsiteX6" fmla="*/ 107956 w 3162822"/>
                  <a:gd name="connsiteY6" fmla="*/ 0 h 190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62822" h="1905000">
                    <a:moveTo>
                      <a:pt x="107956" y="0"/>
                    </a:moveTo>
                    <a:lnTo>
                      <a:pt x="3162822" y="0"/>
                    </a:lnTo>
                    <a:lnTo>
                      <a:pt x="2580731" y="1905000"/>
                    </a:lnTo>
                    <a:lnTo>
                      <a:pt x="107956" y="1905000"/>
                    </a:lnTo>
                    <a:cubicBezTo>
                      <a:pt x="48334" y="1905000"/>
                      <a:pt x="0" y="1856666"/>
                      <a:pt x="0" y="1797044"/>
                    </a:cubicBezTo>
                    <a:lnTo>
                      <a:pt x="0" y="107956"/>
                    </a:lnTo>
                    <a:cubicBezTo>
                      <a:pt x="0" y="48334"/>
                      <a:pt x="48334" y="0"/>
                      <a:pt x="10795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6A60"/>
                  </a:gs>
                  <a:gs pos="100000">
                    <a:srgbClr val="006A60">
                      <a:lumMod val="75000"/>
                    </a:srgbClr>
                  </a:gs>
                </a:gsLst>
                <a:lin ang="2700000" scaled="0"/>
              </a:gra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5" name="文本占位符 2">
                <a:extLst>
                  <a:ext uri="{FF2B5EF4-FFF2-40B4-BE49-F238E27FC236}">
                    <a16:creationId xmlns:a16="http://schemas.microsoft.com/office/drawing/2014/main" id="{A2D53555-B436-476E-83FF-1F529B01AB8B}"/>
                  </a:ext>
                </a:extLst>
              </p:cNvPr>
              <p:cNvSpPr txBox="1"/>
              <p:nvPr/>
            </p:nvSpPr>
            <p:spPr>
              <a:xfrm>
                <a:off x="1293636" y="2580744"/>
                <a:ext cx="2132104" cy="158749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3800" b="0" kern="1200" spc="600">
                    <a:solidFill>
                      <a:schemeClr val="bg1"/>
                    </a:solidFill>
                    <a:latin typeface="Impact" panose="020B0806030902050204" pitchFamily="34" charset="0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3600" b="0" i="0" u="none" strike="noStrike" kern="1200" cap="none" spc="-30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ahnschrift Light SemiCondensed" panose="020B0502040204020203" pitchFamily="34" charset="0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36248DC-B4D0-1429-D7D2-D7BB1850FFF0}"/>
                </a:ext>
              </a:extLst>
            </p:cNvPr>
            <p:cNvSpPr txBox="1"/>
            <p:nvPr/>
          </p:nvSpPr>
          <p:spPr>
            <a:xfrm>
              <a:off x="1068589" y="398532"/>
              <a:ext cx="3466385" cy="460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kern="0" dirty="0">
                  <a:solidFill>
                    <a:srgbClr val="5596A7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CNN</a:t>
              </a:r>
              <a:endParaRPr lang="zh-CN" altLang="en-US" sz="2400" b="1" kern="0" dirty="0">
                <a:solidFill>
                  <a:srgbClr val="00655C"/>
                </a:solidFill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E8BB9432-157F-A5A5-B26E-5697A545B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5830" y="5214620"/>
            <a:ext cx="1668780" cy="1517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10B6B1-28EA-066A-34C4-AD2834BDFF85}"/>
              </a:ext>
            </a:extLst>
          </p:cNvPr>
          <p:cNvSpPr txBox="1"/>
          <p:nvPr/>
        </p:nvSpPr>
        <p:spPr>
          <a:xfrm>
            <a:off x="9273786" y="36752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FAF1F4-EEAB-A0DB-B3C8-03E7B46A0C9B}"/>
              </a:ext>
            </a:extLst>
          </p:cNvPr>
          <p:cNvSpPr txBox="1"/>
          <p:nvPr/>
        </p:nvSpPr>
        <p:spPr>
          <a:xfrm>
            <a:off x="218455" y="4766220"/>
            <a:ext cx="7615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1" dirty="0"/>
              <a:t>F</a:t>
            </a:r>
            <a:r>
              <a:rPr lang="en-US" b="1" i="1" dirty="0"/>
              <a:t>eature maps</a:t>
            </a:r>
          </a:p>
          <a:p>
            <a:r>
              <a:rPr lang="en-US" dirty="0"/>
              <a:t>We got </a:t>
            </a:r>
            <a:r>
              <a:rPr lang="en-US" b="1" i="1" dirty="0"/>
              <a:t>feature maps </a:t>
            </a:r>
            <a:r>
              <a:rPr lang="en-US" dirty="0"/>
              <a:t>from pass output of </a:t>
            </a:r>
            <a:r>
              <a:rPr lang="en-US" dirty="0" err="1"/>
              <a:t>convs</a:t>
            </a:r>
            <a:r>
              <a:rPr lang="en-US" dirty="0"/>
              <a:t> through the </a:t>
            </a:r>
            <a:r>
              <a:rPr lang="en-US" b="1" i="1" dirty="0"/>
              <a:t>activation</a:t>
            </a:r>
            <a:r>
              <a:rPr lang="en-US" dirty="0"/>
              <a:t> function</a:t>
            </a:r>
          </a:p>
        </p:txBody>
      </p:sp>
      <p:pic>
        <p:nvPicPr>
          <p:cNvPr id="7170" name="Picture 2" descr="ReLU applied to feature maps.">
            <a:extLst>
              <a:ext uri="{FF2B5EF4-FFF2-40B4-BE49-F238E27FC236}">
                <a16:creationId xmlns:a16="http://schemas.microsoft.com/office/drawing/2014/main" id="{A337698C-0E0F-9EB4-F570-ACFB89318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3" y="1268361"/>
            <a:ext cx="7642183" cy="3292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raph of the ReLU activation function.">
            <a:extLst>
              <a:ext uri="{FF2B5EF4-FFF2-40B4-BE49-F238E27FC236}">
                <a16:creationId xmlns:a16="http://schemas.microsoft.com/office/drawing/2014/main" id="{43EBF96F-4A18-57DD-A29D-7BF5E2896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027" y="1090191"/>
            <a:ext cx="4247260" cy="247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48DA6E-F2D1-00FB-CA0B-8E5CE285AC5B}"/>
              </a:ext>
            </a:extLst>
          </p:cNvPr>
          <p:cNvSpPr txBox="1"/>
          <p:nvPr/>
        </p:nvSpPr>
        <p:spPr>
          <a:xfrm>
            <a:off x="8035603" y="3644959"/>
            <a:ext cx="415639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ReLU</a:t>
            </a:r>
            <a:r>
              <a:rPr lang="en-US" dirty="0"/>
              <a:t> function is </a:t>
            </a:r>
            <a:r>
              <a:rPr lang="en-US" b="1" dirty="0"/>
              <a:t>nonlinear</a:t>
            </a:r>
          </a:p>
          <a:p>
            <a:endParaRPr lang="en-US" b="1" dirty="0"/>
          </a:p>
          <a:p>
            <a:r>
              <a:rPr lang="en-US" altLang="zh-CN" dirty="0"/>
              <a:t>Goals: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vanishing gradient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Sparsity (no negative output)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differences between feature maps are greater because of </a:t>
            </a:r>
            <a:r>
              <a:rPr lang="en-US" b="1" i="1" dirty="0"/>
              <a:t>2</a:t>
            </a:r>
          </a:p>
          <a:p>
            <a:endParaRPr lang="en-US" b="1" dirty="0"/>
          </a:p>
          <a:p>
            <a:r>
              <a:rPr lang="en-US" b="1" i="1" dirty="0"/>
              <a:t>3</a:t>
            </a:r>
            <a:r>
              <a:rPr lang="en-US" dirty="0"/>
              <a:t> ensures features will </a:t>
            </a:r>
            <a:r>
              <a:rPr lang="en-US" b="1" i="1" dirty="0"/>
              <a:t>combine</a:t>
            </a:r>
            <a:r>
              <a:rPr lang="en-US" dirty="0"/>
              <a:t> in interesting ways as they move deeper into the network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7665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B16D1-AB11-D3C3-11FB-10FD94B9D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05C7A95-7FEC-51BB-04E4-8DE49DA20254}"/>
              </a:ext>
            </a:extLst>
          </p:cNvPr>
          <p:cNvGrpSpPr/>
          <p:nvPr/>
        </p:nvGrpSpPr>
        <p:grpSpPr>
          <a:xfrm>
            <a:off x="482600" y="326390"/>
            <a:ext cx="2990094" cy="597535"/>
            <a:chOff x="482600" y="326129"/>
            <a:chExt cx="3703775" cy="59763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9E2AB33D-CB93-EDC9-43C5-B1C5CCEB6B12}"/>
                </a:ext>
              </a:extLst>
            </p:cNvPr>
            <p:cNvGrpSpPr/>
            <p:nvPr/>
          </p:nvGrpSpPr>
          <p:grpSpPr>
            <a:xfrm>
              <a:off x="482600" y="326129"/>
              <a:ext cx="2936240" cy="597639"/>
              <a:chOff x="555618" y="2329496"/>
              <a:chExt cx="14375280" cy="2113408"/>
            </a:xfrm>
          </p:grpSpPr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A764B83F-E098-C3D0-2FD5-9ADD3AE4307E}"/>
                  </a:ext>
                </a:extLst>
              </p:cNvPr>
              <p:cNvSpPr/>
              <p:nvPr/>
            </p:nvSpPr>
            <p:spPr>
              <a:xfrm>
                <a:off x="1143189" y="2531593"/>
                <a:ext cx="13787709" cy="1796421"/>
              </a:xfrm>
              <a:prstGeom prst="roundRect">
                <a:avLst>
                  <a:gd name="adj" fmla="val 5667"/>
                </a:avLst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E41825B7-7E2F-D39C-7EDB-2348BBA4F983}"/>
                  </a:ext>
                </a:extLst>
              </p:cNvPr>
              <p:cNvSpPr/>
              <p:nvPr/>
            </p:nvSpPr>
            <p:spPr>
              <a:xfrm>
                <a:off x="555618" y="2329496"/>
                <a:ext cx="2870122" cy="2113408"/>
              </a:xfrm>
              <a:custGeom>
                <a:avLst/>
                <a:gdLst>
                  <a:gd name="connsiteX0" fmla="*/ 107956 w 3162822"/>
                  <a:gd name="connsiteY0" fmla="*/ 0 h 1905000"/>
                  <a:gd name="connsiteX1" fmla="*/ 3162822 w 3162822"/>
                  <a:gd name="connsiteY1" fmla="*/ 0 h 1905000"/>
                  <a:gd name="connsiteX2" fmla="*/ 2580731 w 3162822"/>
                  <a:gd name="connsiteY2" fmla="*/ 1905000 h 1905000"/>
                  <a:gd name="connsiteX3" fmla="*/ 107956 w 3162822"/>
                  <a:gd name="connsiteY3" fmla="*/ 1905000 h 1905000"/>
                  <a:gd name="connsiteX4" fmla="*/ 0 w 3162822"/>
                  <a:gd name="connsiteY4" fmla="*/ 1797044 h 1905000"/>
                  <a:gd name="connsiteX5" fmla="*/ 0 w 3162822"/>
                  <a:gd name="connsiteY5" fmla="*/ 107956 h 1905000"/>
                  <a:gd name="connsiteX6" fmla="*/ 107956 w 3162822"/>
                  <a:gd name="connsiteY6" fmla="*/ 0 h 190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62822" h="1905000">
                    <a:moveTo>
                      <a:pt x="107956" y="0"/>
                    </a:moveTo>
                    <a:lnTo>
                      <a:pt x="3162822" y="0"/>
                    </a:lnTo>
                    <a:lnTo>
                      <a:pt x="2580731" y="1905000"/>
                    </a:lnTo>
                    <a:lnTo>
                      <a:pt x="107956" y="1905000"/>
                    </a:lnTo>
                    <a:cubicBezTo>
                      <a:pt x="48334" y="1905000"/>
                      <a:pt x="0" y="1856666"/>
                      <a:pt x="0" y="1797044"/>
                    </a:cubicBezTo>
                    <a:lnTo>
                      <a:pt x="0" y="107956"/>
                    </a:lnTo>
                    <a:cubicBezTo>
                      <a:pt x="0" y="48334"/>
                      <a:pt x="48334" y="0"/>
                      <a:pt x="10795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6A60"/>
                  </a:gs>
                  <a:gs pos="100000">
                    <a:srgbClr val="006A60">
                      <a:lumMod val="75000"/>
                    </a:srgbClr>
                  </a:gs>
                </a:gsLst>
                <a:lin ang="2700000" scaled="0"/>
              </a:gra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5" name="文本占位符 2">
                <a:extLst>
                  <a:ext uri="{FF2B5EF4-FFF2-40B4-BE49-F238E27FC236}">
                    <a16:creationId xmlns:a16="http://schemas.microsoft.com/office/drawing/2014/main" id="{B255CB5D-2FFA-EC54-92F6-1EC7B7F2F538}"/>
                  </a:ext>
                </a:extLst>
              </p:cNvPr>
              <p:cNvSpPr txBox="1"/>
              <p:nvPr/>
            </p:nvSpPr>
            <p:spPr>
              <a:xfrm>
                <a:off x="1293636" y="2580744"/>
                <a:ext cx="2132104" cy="158749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3800" b="0" kern="1200" spc="600">
                    <a:solidFill>
                      <a:schemeClr val="bg1"/>
                    </a:solidFill>
                    <a:latin typeface="Impact" panose="020B0806030902050204" pitchFamily="34" charset="0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3600" b="0" i="0" u="none" strike="noStrike" kern="1200" cap="none" spc="-30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ahnschrift Light SemiCondensed" panose="020B0502040204020203" pitchFamily="34" charset="0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E8DAFCA-13C4-F61F-4150-5B76B6E8A7CF}"/>
                </a:ext>
              </a:extLst>
            </p:cNvPr>
            <p:cNvSpPr txBox="1"/>
            <p:nvPr/>
          </p:nvSpPr>
          <p:spPr>
            <a:xfrm>
              <a:off x="988208" y="397178"/>
              <a:ext cx="3198167" cy="461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kern="0" dirty="0">
                  <a:solidFill>
                    <a:srgbClr val="5596A7"/>
                  </a:solidFill>
                  <a:latin typeface="微软雅黑" panose="020B0503020204020204" charset="-122"/>
                  <a:ea typeface="微软雅黑" panose="020B0503020204020204" charset="-122"/>
                </a:rPr>
                <a:t>Pipeline</a:t>
              </a:r>
              <a:endParaRPr lang="zh-CN" altLang="en-US" sz="2400" b="1" kern="0" dirty="0">
                <a:solidFill>
                  <a:srgbClr val="5596A7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3E667F3E-1330-13C0-9AB3-41E849848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5830" y="5214620"/>
            <a:ext cx="1668780" cy="151765"/>
          </a:xfrm>
          <a:prstGeom prst="rect">
            <a:avLst/>
          </a:prstGeom>
        </p:spPr>
      </p:pic>
      <p:sp>
        <p:nvSpPr>
          <p:cNvPr id="7" name="AutoShape 4" descr="How to Build an End-to-End Machine Learning Project?">
            <a:extLst>
              <a:ext uri="{FF2B5EF4-FFF2-40B4-BE49-F238E27FC236}">
                <a16:creationId xmlns:a16="http://schemas.microsoft.com/office/drawing/2014/main" id="{4720046C-A945-105B-7114-4551075067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How to Build an End-to-End Machine Learning Project?">
            <a:extLst>
              <a:ext uri="{FF2B5EF4-FFF2-40B4-BE49-F238E27FC236}">
                <a16:creationId xmlns:a16="http://schemas.microsoft.com/office/drawing/2014/main" id="{618C2C40-BB6E-C629-34C7-3467BCD693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4351757" cy="435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7D13D3-9769-3F43-0C2F-B2AB8EC670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38" y="1534712"/>
            <a:ext cx="7754934" cy="40701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F6093A-7572-C030-C359-575A8712F57A}"/>
              </a:ext>
            </a:extLst>
          </p:cNvPr>
          <p:cNvSpPr txBox="1"/>
          <p:nvPr/>
        </p:nvSpPr>
        <p:spPr>
          <a:xfrm>
            <a:off x="9460578" y="3276600"/>
            <a:ext cx="1505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Workflow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2705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FAB93-9862-2D95-BDE9-6A6942B90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AF3A3D9-A962-FB5B-1285-CB1ED5A2D2C0}"/>
              </a:ext>
            </a:extLst>
          </p:cNvPr>
          <p:cNvGrpSpPr/>
          <p:nvPr/>
        </p:nvGrpSpPr>
        <p:grpSpPr>
          <a:xfrm>
            <a:off x="482600" y="326390"/>
            <a:ext cx="3271521" cy="597535"/>
            <a:chOff x="482600" y="326129"/>
            <a:chExt cx="4052374" cy="59763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368592A9-96F6-EC1A-03F9-689E4DA35A23}"/>
                </a:ext>
              </a:extLst>
            </p:cNvPr>
            <p:cNvGrpSpPr/>
            <p:nvPr/>
          </p:nvGrpSpPr>
          <p:grpSpPr>
            <a:xfrm>
              <a:off x="482600" y="326129"/>
              <a:ext cx="2936240" cy="597639"/>
              <a:chOff x="555618" y="2329496"/>
              <a:chExt cx="14375280" cy="2113408"/>
            </a:xfrm>
          </p:grpSpPr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DB7865A9-2F35-D50E-C621-CD227EE7F00F}"/>
                  </a:ext>
                </a:extLst>
              </p:cNvPr>
              <p:cNvSpPr/>
              <p:nvPr/>
            </p:nvSpPr>
            <p:spPr>
              <a:xfrm>
                <a:off x="1143189" y="2531593"/>
                <a:ext cx="13787709" cy="1796421"/>
              </a:xfrm>
              <a:prstGeom prst="roundRect">
                <a:avLst>
                  <a:gd name="adj" fmla="val 5667"/>
                </a:avLst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2A20508F-6EA6-5787-CC78-B2B45D65B28D}"/>
                  </a:ext>
                </a:extLst>
              </p:cNvPr>
              <p:cNvSpPr/>
              <p:nvPr/>
            </p:nvSpPr>
            <p:spPr>
              <a:xfrm>
                <a:off x="555618" y="2329496"/>
                <a:ext cx="2870122" cy="2113408"/>
              </a:xfrm>
              <a:custGeom>
                <a:avLst/>
                <a:gdLst>
                  <a:gd name="connsiteX0" fmla="*/ 107956 w 3162822"/>
                  <a:gd name="connsiteY0" fmla="*/ 0 h 1905000"/>
                  <a:gd name="connsiteX1" fmla="*/ 3162822 w 3162822"/>
                  <a:gd name="connsiteY1" fmla="*/ 0 h 1905000"/>
                  <a:gd name="connsiteX2" fmla="*/ 2580731 w 3162822"/>
                  <a:gd name="connsiteY2" fmla="*/ 1905000 h 1905000"/>
                  <a:gd name="connsiteX3" fmla="*/ 107956 w 3162822"/>
                  <a:gd name="connsiteY3" fmla="*/ 1905000 h 1905000"/>
                  <a:gd name="connsiteX4" fmla="*/ 0 w 3162822"/>
                  <a:gd name="connsiteY4" fmla="*/ 1797044 h 1905000"/>
                  <a:gd name="connsiteX5" fmla="*/ 0 w 3162822"/>
                  <a:gd name="connsiteY5" fmla="*/ 107956 h 1905000"/>
                  <a:gd name="connsiteX6" fmla="*/ 107956 w 3162822"/>
                  <a:gd name="connsiteY6" fmla="*/ 0 h 190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62822" h="1905000">
                    <a:moveTo>
                      <a:pt x="107956" y="0"/>
                    </a:moveTo>
                    <a:lnTo>
                      <a:pt x="3162822" y="0"/>
                    </a:lnTo>
                    <a:lnTo>
                      <a:pt x="2580731" y="1905000"/>
                    </a:lnTo>
                    <a:lnTo>
                      <a:pt x="107956" y="1905000"/>
                    </a:lnTo>
                    <a:cubicBezTo>
                      <a:pt x="48334" y="1905000"/>
                      <a:pt x="0" y="1856666"/>
                      <a:pt x="0" y="1797044"/>
                    </a:cubicBezTo>
                    <a:lnTo>
                      <a:pt x="0" y="107956"/>
                    </a:lnTo>
                    <a:cubicBezTo>
                      <a:pt x="0" y="48334"/>
                      <a:pt x="48334" y="0"/>
                      <a:pt x="10795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6A60"/>
                  </a:gs>
                  <a:gs pos="100000">
                    <a:srgbClr val="006A60">
                      <a:lumMod val="75000"/>
                    </a:srgbClr>
                  </a:gs>
                </a:gsLst>
                <a:lin ang="2700000" scaled="0"/>
              </a:gra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5" name="文本占位符 2">
                <a:extLst>
                  <a:ext uri="{FF2B5EF4-FFF2-40B4-BE49-F238E27FC236}">
                    <a16:creationId xmlns:a16="http://schemas.microsoft.com/office/drawing/2014/main" id="{9FCF71D3-EF46-B685-5812-83C6DFE3F5F4}"/>
                  </a:ext>
                </a:extLst>
              </p:cNvPr>
              <p:cNvSpPr txBox="1"/>
              <p:nvPr/>
            </p:nvSpPr>
            <p:spPr>
              <a:xfrm>
                <a:off x="1293636" y="2580744"/>
                <a:ext cx="2132104" cy="158749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3800" b="0" kern="1200" spc="600">
                    <a:solidFill>
                      <a:schemeClr val="bg1"/>
                    </a:solidFill>
                    <a:latin typeface="Impact" panose="020B0806030902050204" pitchFamily="34" charset="0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3600" b="0" i="0" u="none" strike="noStrike" kern="1200" cap="none" spc="-30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ahnschrift Light SemiCondensed" panose="020B0502040204020203" pitchFamily="34" charset="0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0DDF9474-F821-57EE-F197-B29FBE83A16F}"/>
                </a:ext>
              </a:extLst>
            </p:cNvPr>
            <p:cNvSpPr txBox="1"/>
            <p:nvPr/>
          </p:nvSpPr>
          <p:spPr>
            <a:xfrm>
              <a:off x="1068589" y="398532"/>
              <a:ext cx="3466385" cy="460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kern="0" dirty="0">
                  <a:solidFill>
                    <a:srgbClr val="5596A7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CNN</a:t>
              </a:r>
              <a:endParaRPr lang="zh-CN" altLang="en-US" sz="2400" b="1" kern="0" dirty="0">
                <a:solidFill>
                  <a:srgbClr val="00655C"/>
                </a:solidFill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769C97E4-CD97-4C85-1E8A-C4A7BD17B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5830" y="5214620"/>
            <a:ext cx="1668780" cy="1517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2BCA60-A456-60D6-9D88-8BA7E67F0A24}"/>
              </a:ext>
            </a:extLst>
          </p:cNvPr>
          <p:cNvSpPr txBox="1"/>
          <p:nvPr/>
        </p:nvSpPr>
        <p:spPr>
          <a:xfrm>
            <a:off x="9273786" y="36752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2FA5E8-63D1-8219-016A-CB5FF9BCEB56}"/>
              </a:ext>
            </a:extLst>
          </p:cNvPr>
          <p:cNvSpPr txBox="1"/>
          <p:nvPr/>
        </p:nvSpPr>
        <p:spPr>
          <a:xfrm>
            <a:off x="5653349" y="3829536"/>
            <a:ext cx="64804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Maximum Pooling</a:t>
            </a:r>
          </a:p>
          <a:p>
            <a:r>
              <a:rPr lang="en-US" dirty="0"/>
              <a:t>A MaxPool2D layer is much like a Conv2D layer, except that it uses a simple </a:t>
            </a:r>
            <a:r>
              <a:rPr lang="en-US" b="1" i="1" dirty="0"/>
              <a:t>maximum function</a:t>
            </a:r>
            <a:r>
              <a:rPr lang="en-US" dirty="0"/>
              <a:t> instead of a </a:t>
            </a:r>
            <a:r>
              <a:rPr lang="en-US" b="1" i="1" dirty="0"/>
              <a:t>kernel.</a:t>
            </a:r>
          </a:p>
          <a:p>
            <a:r>
              <a:rPr lang="en-US" dirty="0"/>
              <a:t>So</a:t>
            </a:r>
            <a:r>
              <a:rPr lang="en-US" b="1" dirty="0"/>
              <a:t> </a:t>
            </a:r>
            <a:r>
              <a:rPr lang="en-US" dirty="0"/>
              <a:t>Max pooling takes a patch of activations in the original feature map and replaces them with the </a:t>
            </a:r>
            <a:r>
              <a:rPr lang="en-US" b="1" i="1" dirty="0"/>
              <a:t>maximum activation </a:t>
            </a:r>
            <a:r>
              <a:rPr lang="en-US" dirty="0"/>
              <a:t>in that patch.</a:t>
            </a:r>
            <a:endParaRPr lang="en-US" b="1" dirty="0"/>
          </a:p>
          <a:p>
            <a:r>
              <a:rPr lang="en-US" altLang="zh-CN" dirty="0"/>
              <a:t>Goals: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Downsampling</a:t>
            </a:r>
            <a:r>
              <a:rPr lang="en-US" dirty="0"/>
              <a:t>(too much 0 after 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retain only the </a:t>
            </a:r>
            <a:r>
              <a:rPr lang="en-US" b="1" i="1" dirty="0"/>
              <a:t>most useful </a:t>
            </a:r>
            <a:r>
              <a:rPr lang="en-US" dirty="0"/>
              <a:t>part (</a:t>
            </a:r>
            <a:r>
              <a:rPr lang="en-US" b="1" i="1" dirty="0"/>
              <a:t>maximum activation</a:t>
            </a:r>
            <a:r>
              <a:rPr lang="en-US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Translation Invariance</a:t>
            </a:r>
            <a:r>
              <a:rPr lang="zh-CN" altLang="en-US" dirty="0"/>
              <a:t>（</a:t>
            </a:r>
            <a:r>
              <a:rPr lang="en-US" altLang="zh-CN" dirty="0"/>
              <a:t>condense after conv</a:t>
            </a:r>
            <a:r>
              <a:rPr lang="zh-CN" altLang="en-US" dirty="0"/>
              <a:t>）</a:t>
            </a:r>
            <a:endParaRPr lang="en-US" dirty="0"/>
          </a:p>
        </p:txBody>
      </p:sp>
      <p:pic>
        <p:nvPicPr>
          <p:cNvPr id="8194" name="Picture 2" descr="An example of the feature extraction process.">
            <a:extLst>
              <a:ext uri="{FF2B5EF4-FFF2-40B4-BE49-F238E27FC236}">
                <a16:creationId xmlns:a16="http://schemas.microsoft.com/office/drawing/2014/main" id="{D64776B2-49BF-4BD1-600E-4C0989636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98" y="1282079"/>
            <a:ext cx="4738437" cy="489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Maximum pooling replaces a patch with the maximum value in that patch.">
            <a:extLst>
              <a:ext uri="{FF2B5EF4-FFF2-40B4-BE49-F238E27FC236}">
                <a16:creationId xmlns:a16="http://schemas.microsoft.com/office/drawing/2014/main" id="{1F581BCE-4D06-3FC5-E044-DB4FAEF2B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783" y="1094511"/>
            <a:ext cx="4738437" cy="273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98611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4D24F-A96D-E8F6-F641-F63C1504F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4842C28-F5CE-15FC-3F21-120295A0987A}"/>
              </a:ext>
            </a:extLst>
          </p:cNvPr>
          <p:cNvGrpSpPr/>
          <p:nvPr/>
        </p:nvGrpSpPr>
        <p:grpSpPr>
          <a:xfrm>
            <a:off x="482600" y="326390"/>
            <a:ext cx="3271521" cy="597535"/>
            <a:chOff x="482600" y="326129"/>
            <a:chExt cx="4052374" cy="59763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C8DA9023-6EDB-5B9E-1F81-611D18651BB9}"/>
                </a:ext>
              </a:extLst>
            </p:cNvPr>
            <p:cNvGrpSpPr/>
            <p:nvPr/>
          </p:nvGrpSpPr>
          <p:grpSpPr>
            <a:xfrm>
              <a:off x="482600" y="326129"/>
              <a:ext cx="2936240" cy="597639"/>
              <a:chOff x="555618" y="2329496"/>
              <a:chExt cx="14375280" cy="2113408"/>
            </a:xfrm>
          </p:grpSpPr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0C74646D-45E0-B75C-092D-AE8C021BA9D1}"/>
                  </a:ext>
                </a:extLst>
              </p:cNvPr>
              <p:cNvSpPr/>
              <p:nvPr/>
            </p:nvSpPr>
            <p:spPr>
              <a:xfrm>
                <a:off x="1143189" y="2531593"/>
                <a:ext cx="13787709" cy="1796421"/>
              </a:xfrm>
              <a:prstGeom prst="roundRect">
                <a:avLst>
                  <a:gd name="adj" fmla="val 5667"/>
                </a:avLst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A358A9D6-EC73-1223-FD24-0A9D77218AB0}"/>
                  </a:ext>
                </a:extLst>
              </p:cNvPr>
              <p:cNvSpPr/>
              <p:nvPr/>
            </p:nvSpPr>
            <p:spPr>
              <a:xfrm>
                <a:off x="555618" y="2329496"/>
                <a:ext cx="2870122" cy="2113408"/>
              </a:xfrm>
              <a:custGeom>
                <a:avLst/>
                <a:gdLst>
                  <a:gd name="connsiteX0" fmla="*/ 107956 w 3162822"/>
                  <a:gd name="connsiteY0" fmla="*/ 0 h 1905000"/>
                  <a:gd name="connsiteX1" fmla="*/ 3162822 w 3162822"/>
                  <a:gd name="connsiteY1" fmla="*/ 0 h 1905000"/>
                  <a:gd name="connsiteX2" fmla="*/ 2580731 w 3162822"/>
                  <a:gd name="connsiteY2" fmla="*/ 1905000 h 1905000"/>
                  <a:gd name="connsiteX3" fmla="*/ 107956 w 3162822"/>
                  <a:gd name="connsiteY3" fmla="*/ 1905000 h 1905000"/>
                  <a:gd name="connsiteX4" fmla="*/ 0 w 3162822"/>
                  <a:gd name="connsiteY4" fmla="*/ 1797044 h 1905000"/>
                  <a:gd name="connsiteX5" fmla="*/ 0 w 3162822"/>
                  <a:gd name="connsiteY5" fmla="*/ 107956 h 1905000"/>
                  <a:gd name="connsiteX6" fmla="*/ 107956 w 3162822"/>
                  <a:gd name="connsiteY6" fmla="*/ 0 h 190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62822" h="1905000">
                    <a:moveTo>
                      <a:pt x="107956" y="0"/>
                    </a:moveTo>
                    <a:lnTo>
                      <a:pt x="3162822" y="0"/>
                    </a:lnTo>
                    <a:lnTo>
                      <a:pt x="2580731" y="1905000"/>
                    </a:lnTo>
                    <a:lnTo>
                      <a:pt x="107956" y="1905000"/>
                    </a:lnTo>
                    <a:cubicBezTo>
                      <a:pt x="48334" y="1905000"/>
                      <a:pt x="0" y="1856666"/>
                      <a:pt x="0" y="1797044"/>
                    </a:cubicBezTo>
                    <a:lnTo>
                      <a:pt x="0" y="107956"/>
                    </a:lnTo>
                    <a:cubicBezTo>
                      <a:pt x="0" y="48334"/>
                      <a:pt x="48334" y="0"/>
                      <a:pt x="10795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6A60"/>
                  </a:gs>
                  <a:gs pos="100000">
                    <a:srgbClr val="006A60">
                      <a:lumMod val="75000"/>
                    </a:srgbClr>
                  </a:gs>
                </a:gsLst>
                <a:lin ang="2700000" scaled="0"/>
              </a:gra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5" name="文本占位符 2">
                <a:extLst>
                  <a:ext uri="{FF2B5EF4-FFF2-40B4-BE49-F238E27FC236}">
                    <a16:creationId xmlns:a16="http://schemas.microsoft.com/office/drawing/2014/main" id="{9B76C3A7-67E7-A6D0-FD96-319F5457DCAB}"/>
                  </a:ext>
                </a:extLst>
              </p:cNvPr>
              <p:cNvSpPr txBox="1"/>
              <p:nvPr/>
            </p:nvSpPr>
            <p:spPr>
              <a:xfrm>
                <a:off x="1293636" y="2580744"/>
                <a:ext cx="2132104" cy="158749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3800" b="0" kern="1200" spc="600">
                    <a:solidFill>
                      <a:schemeClr val="bg1"/>
                    </a:solidFill>
                    <a:latin typeface="Impact" panose="020B0806030902050204" pitchFamily="34" charset="0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3600" b="0" i="0" u="none" strike="noStrike" kern="1200" cap="none" spc="-30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ahnschrift Light SemiCondensed" panose="020B0502040204020203" pitchFamily="34" charset="0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36A85D80-768D-D7CB-C4F4-47801B5207CA}"/>
                </a:ext>
              </a:extLst>
            </p:cNvPr>
            <p:cNvSpPr txBox="1"/>
            <p:nvPr/>
          </p:nvSpPr>
          <p:spPr>
            <a:xfrm>
              <a:off x="1068589" y="398532"/>
              <a:ext cx="3466385" cy="460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kern="0" dirty="0">
                  <a:solidFill>
                    <a:srgbClr val="5596A7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CNN</a:t>
              </a:r>
              <a:endParaRPr lang="zh-CN" altLang="en-US" sz="2400" b="1" kern="0" dirty="0">
                <a:solidFill>
                  <a:srgbClr val="00655C"/>
                </a:solidFill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AFE50349-497C-67D7-21EE-6D323A90B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5830" y="5214620"/>
            <a:ext cx="1668780" cy="1517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5EFF79-BF45-1D18-80DC-370BE12B92A7}"/>
              </a:ext>
            </a:extLst>
          </p:cNvPr>
          <p:cNvSpPr txBox="1"/>
          <p:nvPr/>
        </p:nvSpPr>
        <p:spPr>
          <a:xfrm>
            <a:off x="9273786" y="36752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62CF02-285C-7D92-FC6E-3FA75327CD5D}"/>
              </a:ext>
            </a:extLst>
          </p:cNvPr>
          <p:cNvSpPr txBox="1"/>
          <p:nvPr/>
        </p:nvSpPr>
        <p:spPr>
          <a:xfrm>
            <a:off x="5617953" y="3783459"/>
            <a:ext cx="64804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b="1" i="1" dirty="0"/>
              <a:t>Stride</a:t>
            </a:r>
          </a:p>
          <a:p>
            <a:r>
              <a:rPr lang="en-US" dirty="0"/>
              <a:t>The distance the window moves at each step is called the </a:t>
            </a:r>
            <a:r>
              <a:rPr lang="en-US" b="1" dirty="0"/>
              <a:t>stride</a:t>
            </a:r>
          </a:p>
          <a:p>
            <a:endParaRPr lang="en-US" b="1" dirty="0"/>
          </a:p>
          <a:p>
            <a:r>
              <a:rPr lang="en-US" dirty="0"/>
              <a:t>If we want </a:t>
            </a:r>
            <a:r>
              <a:rPr lang="en-US" b="1" i="1" dirty="0"/>
              <a:t>high-quality</a:t>
            </a:r>
            <a:r>
              <a:rPr lang="en-US" dirty="0"/>
              <a:t> features to use for classification, convolutional layers will most often have strides=(1, 1)</a:t>
            </a:r>
          </a:p>
          <a:p>
            <a:endParaRPr lang="en-US" dirty="0"/>
          </a:p>
          <a:p>
            <a:r>
              <a:rPr lang="en-US" dirty="0"/>
              <a:t>So </a:t>
            </a:r>
            <a:r>
              <a:rPr lang="en-US" b="1" i="1" dirty="0"/>
              <a:t>Maximum pooling layers</a:t>
            </a:r>
            <a:r>
              <a:rPr lang="en-US" dirty="0"/>
              <a:t> will almost always have stride values </a:t>
            </a:r>
            <a:r>
              <a:rPr lang="en-US" b="1" i="1" dirty="0"/>
              <a:t>greater than 1</a:t>
            </a:r>
            <a:r>
              <a:rPr lang="en-US" dirty="0"/>
              <a:t>, like (2, 2) or (3, 3), but not larger than the window itself</a:t>
            </a:r>
          </a:p>
        </p:txBody>
      </p:sp>
      <p:pic>
        <p:nvPicPr>
          <p:cNvPr id="9218" name="Picture 2" descr="A 2D sliding window.">
            <a:extLst>
              <a:ext uri="{FF2B5EF4-FFF2-40B4-BE49-F238E27FC236}">
                <a16:creationId xmlns:a16="http://schemas.microsoft.com/office/drawing/2014/main" id="{80A07A4C-8A98-BA3A-CA32-31B34DD52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90" y="1485017"/>
            <a:ext cx="3736222" cy="411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Sliding window with a stride of (2, 2).">
            <a:extLst>
              <a:ext uri="{FF2B5EF4-FFF2-40B4-BE49-F238E27FC236}">
                <a16:creationId xmlns:a16="http://schemas.microsoft.com/office/drawing/2014/main" id="{9A75E6A6-76DA-530C-77EC-1725C5679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243" y="311640"/>
            <a:ext cx="2894638" cy="318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814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D37B8-6A84-DC90-F396-04871EDCA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AD1D401-F076-6092-48D8-D357258DDCB5}"/>
              </a:ext>
            </a:extLst>
          </p:cNvPr>
          <p:cNvGrpSpPr/>
          <p:nvPr/>
        </p:nvGrpSpPr>
        <p:grpSpPr>
          <a:xfrm>
            <a:off x="482600" y="326390"/>
            <a:ext cx="3271521" cy="597535"/>
            <a:chOff x="482600" y="326129"/>
            <a:chExt cx="4052374" cy="59763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C774E764-4140-880E-8E05-1617CDE69BDE}"/>
                </a:ext>
              </a:extLst>
            </p:cNvPr>
            <p:cNvGrpSpPr/>
            <p:nvPr/>
          </p:nvGrpSpPr>
          <p:grpSpPr>
            <a:xfrm>
              <a:off x="482600" y="326129"/>
              <a:ext cx="2936240" cy="597639"/>
              <a:chOff x="555618" y="2329496"/>
              <a:chExt cx="14375280" cy="2113408"/>
            </a:xfrm>
          </p:grpSpPr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79F83491-6DC9-AE35-F990-8CD348A6F166}"/>
                  </a:ext>
                </a:extLst>
              </p:cNvPr>
              <p:cNvSpPr/>
              <p:nvPr/>
            </p:nvSpPr>
            <p:spPr>
              <a:xfrm>
                <a:off x="1143189" y="2531593"/>
                <a:ext cx="13787709" cy="1796421"/>
              </a:xfrm>
              <a:prstGeom prst="roundRect">
                <a:avLst>
                  <a:gd name="adj" fmla="val 5667"/>
                </a:avLst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CB98E2FF-57F1-6DEF-7FE7-B3603E2D151D}"/>
                  </a:ext>
                </a:extLst>
              </p:cNvPr>
              <p:cNvSpPr/>
              <p:nvPr/>
            </p:nvSpPr>
            <p:spPr>
              <a:xfrm>
                <a:off x="555618" y="2329496"/>
                <a:ext cx="2870122" cy="2113408"/>
              </a:xfrm>
              <a:custGeom>
                <a:avLst/>
                <a:gdLst>
                  <a:gd name="connsiteX0" fmla="*/ 107956 w 3162822"/>
                  <a:gd name="connsiteY0" fmla="*/ 0 h 1905000"/>
                  <a:gd name="connsiteX1" fmla="*/ 3162822 w 3162822"/>
                  <a:gd name="connsiteY1" fmla="*/ 0 h 1905000"/>
                  <a:gd name="connsiteX2" fmla="*/ 2580731 w 3162822"/>
                  <a:gd name="connsiteY2" fmla="*/ 1905000 h 1905000"/>
                  <a:gd name="connsiteX3" fmla="*/ 107956 w 3162822"/>
                  <a:gd name="connsiteY3" fmla="*/ 1905000 h 1905000"/>
                  <a:gd name="connsiteX4" fmla="*/ 0 w 3162822"/>
                  <a:gd name="connsiteY4" fmla="*/ 1797044 h 1905000"/>
                  <a:gd name="connsiteX5" fmla="*/ 0 w 3162822"/>
                  <a:gd name="connsiteY5" fmla="*/ 107956 h 1905000"/>
                  <a:gd name="connsiteX6" fmla="*/ 107956 w 3162822"/>
                  <a:gd name="connsiteY6" fmla="*/ 0 h 190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62822" h="1905000">
                    <a:moveTo>
                      <a:pt x="107956" y="0"/>
                    </a:moveTo>
                    <a:lnTo>
                      <a:pt x="3162822" y="0"/>
                    </a:lnTo>
                    <a:lnTo>
                      <a:pt x="2580731" y="1905000"/>
                    </a:lnTo>
                    <a:lnTo>
                      <a:pt x="107956" y="1905000"/>
                    </a:lnTo>
                    <a:cubicBezTo>
                      <a:pt x="48334" y="1905000"/>
                      <a:pt x="0" y="1856666"/>
                      <a:pt x="0" y="1797044"/>
                    </a:cubicBezTo>
                    <a:lnTo>
                      <a:pt x="0" y="107956"/>
                    </a:lnTo>
                    <a:cubicBezTo>
                      <a:pt x="0" y="48334"/>
                      <a:pt x="48334" y="0"/>
                      <a:pt x="10795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6A60"/>
                  </a:gs>
                  <a:gs pos="100000">
                    <a:srgbClr val="006A60">
                      <a:lumMod val="75000"/>
                    </a:srgbClr>
                  </a:gs>
                </a:gsLst>
                <a:lin ang="2700000" scaled="0"/>
              </a:gra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5" name="文本占位符 2">
                <a:extLst>
                  <a:ext uri="{FF2B5EF4-FFF2-40B4-BE49-F238E27FC236}">
                    <a16:creationId xmlns:a16="http://schemas.microsoft.com/office/drawing/2014/main" id="{B2B2AEC1-BA95-CA72-0FE4-F1AEE7CFB8D8}"/>
                  </a:ext>
                </a:extLst>
              </p:cNvPr>
              <p:cNvSpPr txBox="1"/>
              <p:nvPr/>
            </p:nvSpPr>
            <p:spPr>
              <a:xfrm>
                <a:off x="1293636" y="2580744"/>
                <a:ext cx="2132104" cy="158749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3800" b="0" kern="1200" spc="600">
                    <a:solidFill>
                      <a:schemeClr val="bg1"/>
                    </a:solidFill>
                    <a:latin typeface="Impact" panose="020B0806030902050204" pitchFamily="34" charset="0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3600" b="0" i="0" u="none" strike="noStrike" kern="1200" cap="none" spc="-30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ahnschrift Light SemiCondensed" panose="020B0502040204020203" pitchFamily="34" charset="0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FEC2D78-1950-21F2-7D11-8D6FFA6B19D4}"/>
                </a:ext>
              </a:extLst>
            </p:cNvPr>
            <p:cNvSpPr txBox="1"/>
            <p:nvPr/>
          </p:nvSpPr>
          <p:spPr>
            <a:xfrm>
              <a:off x="1068589" y="398532"/>
              <a:ext cx="3466385" cy="460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kern="0" dirty="0">
                  <a:solidFill>
                    <a:srgbClr val="5596A7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CNN</a:t>
              </a:r>
              <a:endParaRPr lang="zh-CN" altLang="en-US" sz="2400" b="1" kern="0" dirty="0">
                <a:solidFill>
                  <a:srgbClr val="00655C"/>
                </a:solidFill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B0491B34-6FE0-3323-A9BF-C22043BB8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5830" y="5214620"/>
            <a:ext cx="1668780" cy="1517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5A2B1B-0C1A-81FB-0067-6E847F36481E}"/>
              </a:ext>
            </a:extLst>
          </p:cNvPr>
          <p:cNvSpPr txBox="1"/>
          <p:nvPr/>
        </p:nvSpPr>
        <p:spPr>
          <a:xfrm>
            <a:off x="9273786" y="36752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D2A798-9F32-E18D-1C4D-F4EC301B3242}"/>
              </a:ext>
            </a:extLst>
          </p:cNvPr>
          <p:cNvSpPr txBox="1"/>
          <p:nvPr/>
        </p:nvSpPr>
        <p:spPr>
          <a:xfrm>
            <a:off x="5617953" y="3783459"/>
            <a:ext cx="64804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b="1" i="1" dirty="0"/>
              <a:t>Padding</a:t>
            </a:r>
          </a:p>
          <a:p>
            <a:pPr fontAlgn="base"/>
            <a:endParaRPr lang="en-US" b="1" i="1" dirty="0"/>
          </a:p>
          <a:p>
            <a:r>
              <a:rPr lang="en-US" dirty="0"/>
              <a:t>the convolution window will stay entirely inside the input if padding=0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But we do not treating all the pixels exactly the </a:t>
            </a:r>
            <a:r>
              <a:rPr lang="en-US" b="1" dirty="0"/>
              <a:t>same</a:t>
            </a:r>
          </a:p>
          <a:p>
            <a:endParaRPr lang="en-US" b="1" dirty="0"/>
          </a:p>
          <a:p>
            <a:r>
              <a:rPr lang="en-US" dirty="0"/>
              <a:t>So adding extra pixels around the border of the feature map</a:t>
            </a:r>
          </a:p>
          <a:p>
            <a:r>
              <a:rPr lang="en-US" dirty="0"/>
              <a:t>And the input size equals to the output size sometimes</a:t>
            </a:r>
          </a:p>
          <a:p>
            <a:endParaRPr lang="en-US" dirty="0"/>
          </a:p>
        </p:txBody>
      </p:sp>
      <p:pic>
        <p:nvPicPr>
          <p:cNvPr id="9218" name="Picture 2" descr="A 2D sliding window.">
            <a:extLst>
              <a:ext uri="{FF2B5EF4-FFF2-40B4-BE49-F238E27FC236}">
                <a16:creationId xmlns:a16="http://schemas.microsoft.com/office/drawing/2014/main" id="{4DC36AA4-D9C9-7410-B1A8-9D3FA9272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90" y="1485017"/>
            <a:ext cx="3736222" cy="411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Illustration of zero (same) padding.">
            <a:extLst>
              <a:ext uri="{FF2B5EF4-FFF2-40B4-BE49-F238E27FC236}">
                <a16:creationId xmlns:a16="http://schemas.microsoft.com/office/drawing/2014/main" id="{215B44DC-410B-16A1-903E-47D563EAD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327" y="680904"/>
            <a:ext cx="3336725" cy="286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5708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4F471-27BC-6CF0-3D3D-494958E1E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9590FFF-4195-EDC9-5865-38B67C5AE6F8}"/>
              </a:ext>
            </a:extLst>
          </p:cNvPr>
          <p:cNvGrpSpPr/>
          <p:nvPr/>
        </p:nvGrpSpPr>
        <p:grpSpPr>
          <a:xfrm>
            <a:off x="482600" y="326390"/>
            <a:ext cx="3271520" cy="597535"/>
            <a:chOff x="482600" y="326129"/>
            <a:chExt cx="4052373" cy="59763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A9409D4E-F0B6-B596-028C-A343F75E94B1}"/>
                </a:ext>
              </a:extLst>
            </p:cNvPr>
            <p:cNvGrpSpPr/>
            <p:nvPr/>
          </p:nvGrpSpPr>
          <p:grpSpPr>
            <a:xfrm>
              <a:off x="482600" y="326129"/>
              <a:ext cx="2936240" cy="597639"/>
              <a:chOff x="555618" y="2329496"/>
              <a:chExt cx="14375280" cy="2113408"/>
            </a:xfrm>
          </p:grpSpPr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5316B942-A183-ABB2-2EE0-E35960D7DC06}"/>
                  </a:ext>
                </a:extLst>
              </p:cNvPr>
              <p:cNvSpPr/>
              <p:nvPr/>
            </p:nvSpPr>
            <p:spPr>
              <a:xfrm>
                <a:off x="1143189" y="2531593"/>
                <a:ext cx="13787709" cy="1796421"/>
              </a:xfrm>
              <a:prstGeom prst="roundRect">
                <a:avLst>
                  <a:gd name="adj" fmla="val 5667"/>
                </a:avLst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2B8EDB54-FC63-277B-5694-16FE1DA78439}"/>
                  </a:ext>
                </a:extLst>
              </p:cNvPr>
              <p:cNvSpPr/>
              <p:nvPr/>
            </p:nvSpPr>
            <p:spPr>
              <a:xfrm>
                <a:off x="555618" y="2329496"/>
                <a:ext cx="2870122" cy="2113408"/>
              </a:xfrm>
              <a:custGeom>
                <a:avLst/>
                <a:gdLst>
                  <a:gd name="connsiteX0" fmla="*/ 107956 w 3162822"/>
                  <a:gd name="connsiteY0" fmla="*/ 0 h 1905000"/>
                  <a:gd name="connsiteX1" fmla="*/ 3162822 w 3162822"/>
                  <a:gd name="connsiteY1" fmla="*/ 0 h 1905000"/>
                  <a:gd name="connsiteX2" fmla="*/ 2580731 w 3162822"/>
                  <a:gd name="connsiteY2" fmla="*/ 1905000 h 1905000"/>
                  <a:gd name="connsiteX3" fmla="*/ 107956 w 3162822"/>
                  <a:gd name="connsiteY3" fmla="*/ 1905000 h 1905000"/>
                  <a:gd name="connsiteX4" fmla="*/ 0 w 3162822"/>
                  <a:gd name="connsiteY4" fmla="*/ 1797044 h 1905000"/>
                  <a:gd name="connsiteX5" fmla="*/ 0 w 3162822"/>
                  <a:gd name="connsiteY5" fmla="*/ 107956 h 1905000"/>
                  <a:gd name="connsiteX6" fmla="*/ 107956 w 3162822"/>
                  <a:gd name="connsiteY6" fmla="*/ 0 h 190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62822" h="1905000">
                    <a:moveTo>
                      <a:pt x="107956" y="0"/>
                    </a:moveTo>
                    <a:lnTo>
                      <a:pt x="3162822" y="0"/>
                    </a:lnTo>
                    <a:lnTo>
                      <a:pt x="2580731" y="1905000"/>
                    </a:lnTo>
                    <a:lnTo>
                      <a:pt x="107956" y="1905000"/>
                    </a:lnTo>
                    <a:cubicBezTo>
                      <a:pt x="48334" y="1905000"/>
                      <a:pt x="0" y="1856666"/>
                      <a:pt x="0" y="1797044"/>
                    </a:cubicBezTo>
                    <a:lnTo>
                      <a:pt x="0" y="107956"/>
                    </a:lnTo>
                    <a:cubicBezTo>
                      <a:pt x="0" y="48334"/>
                      <a:pt x="48334" y="0"/>
                      <a:pt x="10795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6A60"/>
                  </a:gs>
                  <a:gs pos="100000">
                    <a:srgbClr val="006A60">
                      <a:lumMod val="75000"/>
                    </a:srgbClr>
                  </a:gs>
                </a:gsLst>
                <a:lin ang="2700000" scaled="0"/>
              </a:gra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5" name="文本占位符 2">
                <a:extLst>
                  <a:ext uri="{FF2B5EF4-FFF2-40B4-BE49-F238E27FC236}">
                    <a16:creationId xmlns:a16="http://schemas.microsoft.com/office/drawing/2014/main" id="{2ACF97AF-FCCC-F2BE-857E-FA772043E789}"/>
                  </a:ext>
                </a:extLst>
              </p:cNvPr>
              <p:cNvSpPr txBox="1"/>
              <p:nvPr/>
            </p:nvSpPr>
            <p:spPr>
              <a:xfrm>
                <a:off x="1293636" y="2580744"/>
                <a:ext cx="2132104" cy="158749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3800" b="0" kern="1200" spc="600">
                    <a:solidFill>
                      <a:schemeClr val="bg1"/>
                    </a:solidFill>
                    <a:latin typeface="Impact" panose="020B0806030902050204" pitchFamily="34" charset="0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3600" b="0" i="0" u="none" strike="noStrike" kern="1200" cap="none" spc="-30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ahnschrift Light SemiCondensed" panose="020B0502040204020203" pitchFamily="34" charset="0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4AA9DDE-A50C-BE4B-0BCD-9F38E786DEDA}"/>
                </a:ext>
              </a:extLst>
            </p:cNvPr>
            <p:cNvSpPr txBox="1"/>
            <p:nvPr/>
          </p:nvSpPr>
          <p:spPr>
            <a:xfrm>
              <a:off x="1068589" y="398532"/>
              <a:ext cx="3466384" cy="460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kern="0" dirty="0">
                  <a:solidFill>
                    <a:srgbClr val="5596A7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Resnet 18</a:t>
              </a:r>
              <a:endParaRPr lang="zh-CN" altLang="en-US" sz="2400" b="1" kern="0" dirty="0">
                <a:solidFill>
                  <a:srgbClr val="00655C"/>
                </a:solidFill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E966D91E-3B42-3E89-991E-30F120722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5830" y="5214620"/>
            <a:ext cx="1668780" cy="1517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4CA4C5-820C-064C-2724-70C44B6B4979}"/>
              </a:ext>
            </a:extLst>
          </p:cNvPr>
          <p:cNvSpPr txBox="1"/>
          <p:nvPr/>
        </p:nvSpPr>
        <p:spPr>
          <a:xfrm>
            <a:off x="9273786" y="36752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760958BE-A99F-97C0-1978-8AFF4E238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382" y="182880"/>
            <a:ext cx="1890607" cy="658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6F18DCF-BEB6-9BA6-F068-761231830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079" y="1836267"/>
            <a:ext cx="238125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55206B-5E54-8EA2-6E72-96A67B85E98C}"/>
              </a:ext>
            </a:extLst>
          </p:cNvPr>
          <p:cNvSpPr txBox="1"/>
          <p:nvPr/>
        </p:nvSpPr>
        <p:spPr>
          <a:xfrm>
            <a:off x="5941251" y="4044630"/>
            <a:ext cx="60969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residual learning formulation provides the added benefit of mitigating the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Vanishing gradient problem"/>
              </a:rPr>
              <a:t>vanishing gradient problem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9657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7BFAC-7B6C-535C-ACA9-12CFA8355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449BB51-2CA9-40F3-7CE3-EA0D8B89CC98}"/>
              </a:ext>
            </a:extLst>
          </p:cNvPr>
          <p:cNvGrpSpPr/>
          <p:nvPr/>
        </p:nvGrpSpPr>
        <p:grpSpPr>
          <a:xfrm>
            <a:off x="482600" y="326390"/>
            <a:ext cx="4938907" cy="597535"/>
            <a:chOff x="482600" y="326129"/>
            <a:chExt cx="4052373" cy="59763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AF0A0E8E-E252-B7D8-9A13-2253F53FBD06}"/>
                </a:ext>
              </a:extLst>
            </p:cNvPr>
            <p:cNvGrpSpPr/>
            <p:nvPr/>
          </p:nvGrpSpPr>
          <p:grpSpPr>
            <a:xfrm>
              <a:off x="482600" y="326129"/>
              <a:ext cx="2936240" cy="597639"/>
              <a:chOff x="555618" y="2329496"/>
              <a:chExt cx="14375280" cy="2113408"/>
            </a:xfrm>
          </p:grpSpPr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88B09B52-969E-86C9-E3A0-BBE7B1EF721D}"/>
                  </a:ext>
                </a:extLst>
              </p:cNvPr>
              <p:cNvSpPr/>
              <p:nvPr/>
            </p:nvSpPr>
            <p:spPr>
              <a:xfrm>
                <a:off x="1143189" y="2531593"/>
                <a:ext cx="13787709" cy="1796421"/>
              </a:xfrm>
              <a:prstGeom prst="roundRect">
                <a:avLst>
                  <a:gd name="adj" fmla="val 5667"/>
                </a:avLst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B36CC3B8-1B83-F658-3985-6D214AAC11EE}"/>
                  </a:ext>
                </a:extLst>
              </p:cNvPr>
              <p:cNvSpPr/>
              <p:nvPr/>
            </p:nvSpPr>
            <p:spPr>
              <a:xfrm>
                <a:off x="555618" y="2329496"/>
                <a:ext cx="2870122" cy="2113408"/>
              </a:xfrm>
              <a:custGeom>
                <a:avLst/>
                <a:gdLst>
                  <a:gd name="connsiteX0" fmla="*/ 107956 w 3162822"/>
                  <a:gd name="connsiteY0" fmla="*/ 0 h 1905000"/>
                  <a:gd name="connsiteX1" fmla="*/ 3162822 w 3162822"/>
                  <a:gd name="connsiteY1" fmla="*/ 0 h 1905000"/>
                  <a:gd name="connsiteX2" fmla="*/ 2580731 w 3162822"/>
                  <a:gd name="connsiteY2" fmla="*/ 1905000 h 1905000"/>
                  <a:gd name="connsiteX3" fmla="*/ 107956 w 3162822"/>
                  <a:gd name="connsiteY3" fmla="*/ 1905000 h 1905000"/>
                  <a:gd name="connsiteX4" fmla="*/ 0 w 3162822"/>
                  <a:gd name="connsiteY4" fmla="*/ 1797044 h 1905000"/>
                  <a:gd name="connsiteX5" fmla="*/ 0 w 3162822"/>
                  <a:gd name="connsiteY5" fmla="*/ 107956 h 1905000"/>
                  <a:gd name="connsiteX6" fmla="*/ 107956 w 3162822"/>
                  <a:gd name="connsiteY6" fmla="*/ 0 h 190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62822" h="1905000">
                    <a:moveTo>
                      <a:pt x="107956" y="0"/>
                    </a:moveTo>
                    <a:lnTo>
                      <a:pt x="3162822" y="0"/>
                    </a:lnTo>
                    <a:lnTo>
                      <a:pt x="2580731" y="1905000"/>
                    </a:lnTo>
                    <a:lnTo>
                      <a:pt x="107956" y="1905000"/>
                    </a:lnTo>
                    <a:cubicBezTo>
                      <a:pt x="48334" y="1905000"/>
                      <a:pt x="0" y="1856666"/>
                      <a:pt x="0" y="1797044"/>
                    </a:cubicBezTo>
                    <a:lnTo>
                      <a:pt x="0" y="107956"/>
                    </a:lnTo>
                    <a:cubicBezTo>
                      <a:pt x="0" y="48334"/>
                      <a:pt x="48334" y="0"/>
                      <a:pt x="10795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6A60"/>
                  </a:gs>
                  <a:gs pos="100000">
                    <a:srgbClr val="006A60">
                      <a:lumMod val="75000"/>
                    </a:srgbClr>
                  </a:gs>
                </a:gsLst>
                <a:lin ang="2700000" scaled="0"/>
              </a:gra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5" name="文本占位符 2">
                <a:extLst>
                  <a:ext uri="{FF2B5EF4-FFF2-40B4-BE49-F238E27FC236}">
                    <a16:creationId xmlns:a16="http://schemas.microsoft.com/office/drawing/2014/main" id="{87E028D5-535E-C891-735F-9F83E8EE3360}"/>
                  </a:ext>
                </a:extLst>
              </p:cNvPr>
              <p:cNvSpPr txBox="1"/>
              <p:nvPr/>
            </p:nvSpPr>
            <p:spPr>
              <a:xfrm>
                <a:off x="1293636" y="2580744"/>
                <a:ext cx="2132104" cy="158749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3800" b="0" kern="1200" spc="600">
                    <a:solidFill>
                      <a:schemeClr val="bg1"/>
                    </a:solidFill>
                    <a:latin typeface="Impact" panose="020B0806030902050204" pitchFamily="34" charset="0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3600" b="0" i="0" u="none" strike="noStrike" kern="1200" cap="none" spc="-30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ahnschrift Light SemiCondensed" panose="020B0502040204020203" pitchFamily="34" charset="0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5164EBE-D270-2394-CE40-AC8A63A7E936}"/>
                </a:ext>
              </a:extLst>
            </p:cNvPr>
            <p:cNvSpPr txBox="1"/>
            <p:nvPr/>
          </p:nvSpPr>
          <p:spPr>
            <a:xfrm>
              <a:off x="1068589" y="398532"/>
              <a:ext cx="3466384" cy="460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kern="0" dirty="0">
                  <a:solidFill>
                    <a:srgbClr val="00655C"/>
                  </a:solidFill>
                </a:rPr>
                <a:t>Transfer learning</a:t>
              </a:r>
              <a:endParaRPr lang="zh-CN" altLang="en-US" sz="2400" b="1" kern="0" dirty="0">
                <a:solidFill>
                  <a:srgbClr val="00655C"/>
                </a:solidFill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03850D81-1CFC-693E-0FA2-D8681A25E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5830" y="5214620"/>
            <a:ext cx="1668780" cy="1517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FC62B4-3423-342D-5A56-F7D7F0B7D2EB}"/>
              </a:ext>
            </a:extLst>
          </p:cNvPr>
          <p:cNvSpPr txBox="1"/>
          <p:nvPr/>
        </p:nvSpPr>
        <p:spPr>
          <a:xfrm>
            <a:off x="9273786" y="36752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AutoShape 2" descr="What is Transfer Learning? - GeeksforGeeks">
            <a:extLst>
              <a:ext uri="{FF2B5EF4-FFF2-40B4-BE49-F238E27FC236}">
                <a16:creationId xmlns:a16="http://schemas.microsoft.com/office/drawing/2014/main" id="{EAB27A34-67EB-3E24-0920-9751452642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80422"/>
            <a:ext cx="3400978" cy="340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2" name="Picture 4" descr="Transfer learning: harnessing the power of pre-trained models for business  success">
            <a:extLst>
              <a:ext uri="{FF2B5EF4-FFF2-40B4-BE49-F238E27FC236}">
                <a16:creationId xmlns:a16="http://schemas.microsoft.com/office/drawing/2014/main" id="{425AE12B-889C-9215-6C50-84D731CE2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493" y="1053420"/>
            <a:ext cx="8234444" cy="562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02365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ECCB9-C14A-D4D9-0428-B804708A3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>
            <a:extLst>
              <a:ext uri="{FF2B5EF4-FFF2-40B4-BE49-F238E27FC236}">
                <a16:creationId xmlns:a16="http://schemas.microsoft.com/office/drawing/2014/main" id="{FE9832ED-6548-CC5A-B05E-DA4F2782FAA9}"/>
              </a:ext>
            </a:extLst>
          </p:cNvPr>
          <p:cNvSpPr/>
          <p:nvPr/>
        </p:nvSpPr>
        <p:spPr>
          <a:xfrm rot="5400000" flipV="1">
            <a:off x="4675631" y="-5657730"/>
            <a:ext cx="2847096" cy="12227236"/>
          </a:xfrm>
          <a:custGeom>
            <a:avLst/>
            <a:gdLst>
              <a:gd name="connsiteX0" fmla="*/ 0 w 2837789"/>
              <a:gd name="connsiteY0" fmla="*/ 0 h 8001905"/>
              <a:gd name="connsiteX1" fmla="*/ 2837788 w 2837789"/>
              <a:gd name="connsiteY1" fmla="*/ 0 h 8001905"/>
              <a:gd name="connsiteX2" fmla="*/ 2837788 w 2837789"/>
              <a:gd name="connsiteY2" fmla="*/ 1968500 h 8001905"/>
              <a:gd name="connsiteX3" fmla="*/ 2837789 w 2837789"/>
              <a:gd name="connsiteY3" fmla="*/ 1968500 h 8001905"/>
              <a:gd name="connsiteX4" fmla="*/ 2837789 w 2837789"/>
              <a:gd name="connsiteY4" fmla="*/ 2363879 h 8001905"/>
              <a:gd name="connsiteX5" fmla="*/ 2618085 w 2837789"/>
              <a:gd name="connsiteY5" fmla="*/ 2386026 h 8001905"/>
              <a:gd name="connsiteX6" fmla="*/ 1747634 w 2837789"/>
              <a:gd name="connsiteY6" fmla="*/ 3454034 h 8001905"/>
              <a:gd name="connsiteX7" fmla="*/ 2618085 w 2837789"/>
              <a:gd name="connsiteY7" fmla="*/ 4522042 h 8001905"/>
              <a:gd name="connsiteX8" fmla="*/ 2837789 w 2837789"/>
              <a:gd name="connsiteY8" fmla="*/ 4544190 h 8001905"/>
              <a:gd name="connsiteX9" fmla="*/ 2837789 w 2837789"/>
              <a:gd name="connsiteY9" fmla="*/ 6858000 h 8001905"/>
              <a:gd name="connsiteX10" fmla="*/ 2837788 w 2837789"/>
              <a:gd name="connsiteY10" fmla="*/ 6858000 h 8001905"/>
              <a:gd name="connsiteX11" fmla="*/ 2837788 w 2837789"/>
              <a:gd name="connsiteY11" fmla="*/ 8001905 h 8001905"/>
              <a:gd name="connsiteX12" fmla="*/ 0 w 2837789"/>
              <a:gd name="connsiteY12" fmla="*/ 8001905 h 8001905"/>
              <a:gd name="connsiteX13" fmla="*/ 0 w 2837789"/>
              <a:gd name="connsiteY13" fmla="*/ 6858000 h 8001905"/>
              <a:gd name="connsiteX14" fmla="*/ 0 w 2837789"/>
              <a:gd name="connsiteY14" fmla="*/ 6376305 h 8001905"/>
              <a:gd name="connsiteX15" fmla="*/ 0 w 2837789"/>
              <a:gd name="connsiteY15" fmla="*/ 2133600 h 8001905"/>
              <a:gd name="connsiteX16" fmla="*/ 0 w 2837789"/>
              <a:gd name="connsiteY16" fmla="*/ 1968500 h 8001905"/>
              <a:gd name="connsiteX0-1" fmla="*/ 0 w 2847096"/>
              <a:gd name="connsiteY0-2" fmla="*/ 1 h 10682288"/>
              <a:gd name="connsiteX1-3" fmla="*/ 2847095 w 2847096"/>
              <a:gd name="connsiteY1-4" fmla="*/ 2680383 h 10682288"/>
              <a:gd name="connsiteX2-5" fmla="*/ 2847095 w 2847096"/>
              <a:gd name="connsiteY2-6" fmla="*/ 4648883 h 10682288"/>
              <a:gd name="connsiteX3-7" fmla="*/ 2847096 w 2847096"/>
              <a:gd name="connsiteY3-8" fmla="*/ 4648883 h 10682288"/>
              <a:gd name="connsiteX4-9" fmla="*/ 2847096 w 2847096"/>
              <a:gd name="connsiteY4-10" fmla="*/ 5044262 h 10682288"/>
              <a:gd name="connsiteX5-11" fmla="*/ 2627392 w 2847096"/>
              <a:gd name="connsiteY5-12" fmla="*/ 5066409 h 10682288"/>
              <a:gd name="connsiteX6-13" fmla="*/ 1756941 w 2847096"/>
              <a:gd name="connsiteY6-14" fmla="*/ 6134417 h 10682288"/>
              <a:gd name="connsiteX7-15" fmla="*/ 2627392 w 2847096"/>
              <a:gd name="connsiteY7-16" fmla="*/ 7202425 h 10682288"/>
              <a:gd name="connsiteX8-17" fmla="*/ 2847096 w 2847096"/>
              <a:gd name="connsiteY8-18" fmla="*/ 7224573 h 10682288"/>
              <a:gd name="connsiteX9-19" fmla="*/ 2847096 w 2847096"/>
              <a:gd name="connsiteY9-20" fmla="*/ 9538383 h 10682288"/>
              <a:gd name="connsiteX10-21" fmla="*/ 2847095 w 2847096"/>
              <a:gd name="connsiteY10-22" fmla="*/ 9538383 h 10682288"/>
              <a:gd name="connsiteX11-23" fmla="*/ 2847095 w 2847096"/>
              <a:gd name="connsiteY11-24" fmla="*/ 10682288 h 10682288"/>
              <a:gd name="connsiteX12-25" fmla="*/ 9307 w 2847096"/>
              <a:gd name="connsiteY12-26" fmla="*/ 10682288 h 10682288"/>
              <a:gd name="connsiteX13-27" fmla="*/ 9307 w 2847096"/>
              <a:gd name="connsiteY13-28" fmla="*/ 9538383 h 10682288"/>
              <a:gd name="connsiteX14-29" fmla="*/ 9307 w 2847096"/>
              <a:gd name="connsiteY14-30" fmla="*/ 9056688 h 10682288"/>
              <a:gd name="connsiteX15-31" fmla="*/ 9307 w 2847096"/>
              <a:gd name="connsiteY15-32" fmla="*/ 4813983 h 10682288"/>
              <a:gd name="connsiteX16-33" fmla="*/ 9307 w 2847096"/>
              <a:gd name="connsiteY16-34" fmla="*/ 4648883 h 10682288"/>
              <a:gd name="connsiteX17" fmla="*/ 0 w 2847096"/>
              <a:gd name="connsiteY17" fmla="*/ 1 h 10682288"/>
              <a:gd name="connsiteX0-35" fmla="*/ 0 w 2847096"/>
              <a:gd name="connsiteY0-36" fmla="*/ 0 h 10682287"/>
              <a:gd name="connsiteX1-37" fmla="*/ 2847095 w 2847096"/>
              <a:gd name="connsiteY1-38" fmla="*/ 27924 h 10682287"/>
              <a:gd name="connsiteX2-39" fmla="*/ 2847095 w 2847096"/>
              <a:gd name="connsiteY2-40" fmla="*/ 4648882 h 10682287"/>
              <a:gd name="connsiteX3-41" fmla="*/ 2847096 w 2847096"/>
              <a:gd name="connsiteY3-42" fmla="*/ 4648882 h 10682287"/>
              <a:gd name="connsiteX4-43" fmla="*/ 2847096 w 2847096"/>
              <a:gd name="connsiteY4-44" fmla="*/ 5044261 h 10682287"/>
              <a:gd name="connsiteX5-45" fmla="*/ 2627392 w 2847096"/>
              <a:gd name="connsiteY5-46" fmla="*/ 5066408 h 10682287"/>
              <a:gd name="connsiteX6-47" fmla="*/ 1756941 w 2847096"/>
              <a:gd name="connsiteY6-48" fmla="*/ 6134416 h 10682287"/>
              <a:gd name="connsiteX7-49" fmla="*/ 2627392 w 2847096"/>
              <a:gd name="connsiteY7-50" fmla="*/ 7202424 h 10682287"/>
              <a:gd name="connsiteX8-51" fmla="*/ 2847096 w 2847096"/>
              <a:gd name="connsiteY8-52" fmla="*/ 7224572 h 10682287"/>
              <a:gd name="connsiteX9-53" fmla="*/ 2847096 w 2847096"/>
              <a:gd name="connsiteY9-54" fmla="*/ 9538382 h 10682287"/>
              <a:gd name="connsiteX10-55" fmla="*/ 2847095 w 2847096"/>
              <a:gd name="connsiteY10-56" fmla="*/ 9538382 h 10682287"/>
              <a:gd name="connsiteX11-57" fmla="*/ 2847095 w 2847096"/>
              <a:gd name="connsiteY11-58" fmla="*/ 10682287 h 10682287"/>
              <a:gd name="connsiteX12-59" fmla="*/ 9307 w 2847096"/>
              <a:gd name="connsiteY12-60" fmla="*/ 10682287 h 10682287"/>
              <a:gd name="connsiteX13-61" fmla="*/ 9307 w 2847096"/>
              <a:gd name="connsiteY13-62" fmla="*/ 9538382 h 10682287"/>
              <a:gd name="connsiteX14-63" fmla="*/ 9307 w 2847096"/>
              <a:gd name="connsiteY14-64" fmla="*/ 9056687 h 10682287"/>
              <a:gd name="connsiteX15-65" fmla="*/ 9307 w 2847096"/>
              <a:gd name="connsiteY15-66" fmla="*/ 4813982 h 10682287"/>
              <a:gd name="connsiteX16-67" fmla="*/ 9307 w 2847096"/>
              <a:gd name="connsiteY16-68" fmla="*/ 4648882 h 10682287"/>
              <a:gd name="connsiteX17-69" fmla="*/ 0 w 2847096"/>
              <a:gd name="connsiteY17-70" fmla="*/ 0 h 10682287"/>
              <a:gd name="connsiteX0-71" fmla="*/ 9307 w 2837789"/>
              <a:gd name="connsiteY0-72" fmla="*/ 0 h 10663676"/>
              <a:gd name="connsiteX1-73" fmla="*/ 2837788 w 2837789"/>
              <a:gd name="connsiteY1-74" fmla="*/ 9313 h 10663676"/>
              <a:gd name="connsiteX2-75" fmla="*/ 2837788 w 2837789"/>
              <a:gd name="connsiteY2-76" fmla="*/ 4630271 h 10663676"/>
              <a:gd name="connsiteX3-77" fmla="*/ 2837789 w 2837789"/>
              <a:gd name="connsiteY3-78" fmla="*/ 4630271 h 10663676"/>
              <a:gd name="connsiteX4-79" fmla="*/ 2837789 w 2837789"/>
              <a:gd name="connsiteY4-80" fmla="*/ 5025650 h 10663676"/>
              <a:gd name="connsiteX5-81" fmla="*/ 2618085 w 2837789"/>
              <a:gd name="connsiteY5-82" fmla="*/ 5047797 h 10663676"/>
              <a:gd name="connsiteX6-83" fmla="*/ 1747634 w 2837789"/>
              <a:gd name="connsiteY6-84" fmla="*/ 6115805 h 10663676"/>
              <a:gd name="connsiteX7-85" fmla="*/ 2618085 w 2837789"/>
              <a:gd name="connsiteY7-86" fmla="*/ 7183813 h 10663676"/>
              <a:gd name="connsiteX8-87" fmla="*/ 2837789 w 2837789"/>
              <a:gd name="connsiteY8-88" fmla="*/ 7205961 h 10663676"/>
              <a:gd name="connsiteX9-89" fmla="*/ 2837789 w 2837789"/>
              <a:gd name="connsiteY9-90" fmla="*/ 9519771 h 10663676"/>
              <a:gd name="connsiteX10-91" fmla="*/ 2837788 w 2837789"/>
              <a:gd name="connsiteY10-92" fmla="*/ 9519771 h 10663676"/>
              <a:gd name="connsiteX11-93" fmla="*/ 2837788 w 2837789"/>
              <a:gd name="connsiteY11-94" fmla="*/ 10663676 h 10663676"/>
              <a:gd name="connsiteX12-95" fmla="*/ 0 w 2837789"/>
              <a:gd name="connsiteY12-96" fmla="*/ 10663676 h 10663676"/>
              <a:gd name="connsiteX13-97" fmla="*/ 0 w 2837789"/>
              <a:gd name="connsiteY13-98" fmla="*/ 9519771 h 10663676"/>
              <a:gd name="connsiteX14-99" fmla="*/ 0 w 2837789"/>
              <a:gd name="connsiteY14-100" fmla="*/ 9038076 h 10663676"/>
              <a:gd name="connsiteX15-101" fmla="*/ 0 w 2837789"/>
              <a:gd name="connsiteY15-102" fmla="*/ 4795371 h 10663676"/>
              <a:gd name="connsiteX16-103" fmla="*/ 0 w 2837789"/>
              <a:gd name="connsiteY16-104" fmla="*/ 4630271 h 10663676"/>
              <a:gd name="connsiteX17-105" fmla="*/ 9307 w 2837789"/>
              <a:gd name="connsiteY17-106" fmla="*/ 0 h 10663676"/>
              <a:gd name="connsiteX0-107" fmla="*/ 9307 w 2837789"/>
              <a:gd name="connsiteY0-108" fmla="*/ 0 h 12199313"/>
              <a:gd name="connsiteX1-109" fmla="*/ 2837788 w 2837789"/>
              <a:gd name="connsiteY1-110" fmla="*/ 9313 h 12199313"/>
              <a:gd name="connsiteX2-111" fmla="*/ 2837788 w 2837789"/>
              <a:gd name="connsiteY2-112" fmla="*/ 4630271 h 12199313"/>
              <a:gd name="connsiteX3-113" fmla="*/ 2837789 w 2837789"/>
              <a:gd name="connsiteY3-114" fmla="*/ 4630271 h 12199313"/>
              <a:gd name="connsiteX4-115" fmla="*/ 2837789 w 2837789"/>
              <a:gd name="connsiteY4-116" fmla="*/ 5025650 h 12199313"/>
              <a:gd name="connsiteX5-117" fmla="*/ 2618085 w 2837789"/>
              <a:gd name="connsiteY5-118" fmla="*/ 5047797 h 12199313"/>
              <a:gd name="connsiteX6-119" fmla="*/ 1747634 w 2837789"/>
              <a:gd name="connsiteY6-120" fmla="*/ 6115805 h 12199313"/>
              <a:gd name="connsiteX7-121" fmla="*/ 2618085 w 2837789"/>
              <a:gd name="connsiteY7-122" fmla="*/ 7183813 h 12199313"/>
              <a:gd name="connsiteX8-123" fmla="*/ 2837789 w 2837789"/>
              <a:gd name="connsiteY8-124" fmla="*/ 7205961 h 12199313"/>
              <a:gd name="connsiteX9-125" fmla="*/ 2837789 w 2837789"/>
              <a:gd name="connsiteY9-126" fmla="*/ 9519771 h 12199313"/>
              <a:gd name="connsiteX10-127" fmla="*/ 2837788 w 2837789"/>
              <a:gd name="connsiteY10-128" fmla="*/ 9519771 h 12199313"/>
              <a:gd name="connsiteX11-129" fmla="*/ 2828480 w 2837789"/>
              <a:gd name="connsiteY11-130" fmla="*/ 12199313 h 12199313"/>
              <a:gd name="connsiteX12-131" fmla="*/ 0 w 2837789"/>
              <a:gd name="connsiteY12-132" fmla="*/ 10663676 h 12199313"/>
              <a:gd name="connsiteX13-133" fmla="*/ 0 w 2837789"/>
              <a:gd name="connsiteY13-134" fmla="*/ 9519771 h 12199313"/>
              <a:gd name="connsiteX14-135" fmla="*/ 0 w 2837789"/>
              <a:gd name="connsiteY14-136" fmla="*/ 9038076 h 12199313"/>
              <a:gd name="connsiteX15-137" fmla="*/ 0 w 2837789"/>
              <a:gd name="connsiteY15-138" fmla="*/ 4795371 h 12199313"/>
              <a:gd name="connsiteX16-139" fmla="*/ 0 w 2837789"/>
              <a:gd name="connsiteY16-140" fmla="*/ 4630271 h 12199313"/>
              <a:gd name="connsiteX17-141" fmla="*/ 9307 w 2837789"/>
              <a:gd name="connsiteY17-142" fmla="*/ 0 h 12199313"/>
              <a:gd name="connsiteX0-143" fmla="*/ 9307 w 2837789"/>
              <a:gd name="connsiteY0-144" fmla="*/ 0 h 12227236"/>
              <a:gd name="connsiteX1-145" fmla="*/ 2837788 w 2837789"/>
              <a:gd name="connsiteY1-146" fmla="*/ 9313 h 12227236"/>
              <a:gd name="connsiteX2-147" fmla="*/ 2837788 w 2837789"/>
              <a:gd name="connsiteY2-148" fmla="*/ 4630271 h 12227236"/>
              <a:gd name="connsiteX3-149" fmla="*/ 2837789 w 2837789"/>
              <a:gd name="connsiteY3-150" fmla="*/ 4630271 h 12227236"/>
              <a:gd name="connsiteX4-151" fmla="*/ 2837789 w 2837789"/>
              <a:gd name="connsiteY4-152" fmla="*/ 5025650 h 12227236"/>
              <a:gd name="connsiteX5-153" fmla="*/ 2618085 w 2837789"/>
              <a:gd name="connsiteY5-154" fmla="*/ 5047797 h 12227236"/>
              <a:gd name="connsiteX6-155" fmla="*/ 1747634 w 2837789"/>
              <a:gd name="connsiteY6-156" fmla="*/ 6115805 h 12227236"/>
              <a:gd name="connsiteX7-157" fmla="*/ 2618085 w 2837789"/>
              <a:gd name="connsiteY7-158" fmla="*/ 7183813 h 12227236"/>
              <a:gd name="connsiteX8-159" fmla="*/ 2837789 w 2837789"/>
              <a:gd name="connsiteY8-160" fmla="*/ 7205961 h 12227236"/>
              <a:gd name="connsiteX9-161" fmla="*/ 2837789 w 2837789"/>
              <a:gd name="connsiteY9-162" fmla="*/ 9519771 h 12227236"/>
              <a:gd name="connsiteX10-163" fmla="*/ 2837788 w 2837789"/>
              <a:gd name="connsiteY10-164" fmla="*/ 9519771 h 12227236"/>
              <a:gd name="connsiteX11-165" fmla="*/ 2828480 w 2837789"/>
              <a:gd name="connsiteY11-166" fmla="*/ 12227236 h 12227236"/>
              <a:gd name="connsiteX12-167" fmla="*/ 0 w 2837789"/>
              <a:gd name="connsiteY12-168" fmla="*/ 10663676 h 12227236"/>
              <a:gd name="connsiteX13-169" fmla="*/ 0 w 2837789"/>
              <a:gd name="connsiteY13-170" fmla="*/ 9519771 h 12227236"/>
              <a:gd name="connsiteX14-171" fmla="*/ 0 w 2837789"/>
              <a:gd name="connsiteY14-172" fmla="*/ 9038076 h 12227236"/>
              <a:gd name="connsiteX15-173" fmla="*/ 0 w 2837789"/>
              <a:gd name="connsiteY15-174" fmla="*/ 4795371 h 12227236"/>
              <a:gd name="connsiteX16-175" fmla="*/ 0 w 2837789"/>
              <a:gd name="connsiteY16-176" fmla="*/ 4630271 h 12227236"/>
              <a:gd name="connsiteX17-177" fmla="*/ 9307 w 2837789"/>
              <a:gd name="connsiteY17-178" fmla="*/ 0 h 12227236"/>
              <a:gd name="connsiteX0-179" fmla="*/ 18614 w 2847096"/>
              <a:gd name="connsiteY0-180" fmla="*/ 0 h 12227236"/>
              <a:gd name="connsiteX1-181" fmla="*/ 2847095 w 2847096"/>
              <a:gd name="connsiteY1-182" fmla="*/ 9313 h 12227236"/>
              <a:gd name="connsiteX2-183" fmla="*/ 2847095 w 2847096"/>
              <a:gd name="connsiteY2-184" fmla="*/ 4630271 h 12227236"/>
              <a:gd name="connsiteX3-185" fmla="*/ 2847096 w 2847096"/>
              <a:gd name="connsiteY3-186" fmla="*/ 4630271 h 12227236"/>
              <a:gd name="connsiteX4-187" fmla="*/ 2847096 w 2847096"/>
              <a:gd name="connsiteY4-188" fmla="*/ 5025650 h 12227236"/>
              <a:gd name="connsiteX5-189" fmla="*/ 2627392 w 2847096"/>
              <a:gd name="connsiteY5-190" fmla="*/ 5047797 h 12227236"/>
              <a:gd name="connsiteX6-191" fmla="*/ 1756941 w 2847096"/>
              <a:gd name="connsiteY6-192" fmla="*/ 6115805 h 12227236"/>
              <a:gd name="connsiteX7-193" fmla="*/ 2627392 w 2847096"/>
              <a:gd name="connsiteY7-194" fmla="*/ 7183813 h 12227236"/>
              <a:gd name="connsiteX8-195" fmla="*/ 2847096 w 2847096"/>
              <a:gd name="connsiteY8-196" fmla="*/ 7205961 h 12227236"/>
              <a:gd name="connsiteX9-197" fmla="*/ 2847096 w 2847096"/>
              <a:gd name="connsiteY9-198" fmla="*/ 9519771 h 12227236"/>
              <a:gd name="connsiteX10-199" fmla="*/ 2847095 w 2847096"/>
              <a:gd name="connsiteY10-200" fmla="*/ 9519771 h 12227236"/>
              <a:gd name="connsiteX11-201" fmla="*/ 2837787 w 2847096"/>
              <a:gd name="connsiteY11-202" fmla="*/ 12227236 h 12227236"/>
              <a:gd name="connsiteX12-203" fmla="*/ 0 w 2847096"/>
              <a:gd name="connsiteY12-204" fmla="*/ 12217927 h 12227236"/>
              <a:gd name="connsiteX13-205" fmla="*/ 9307 w 2847096"/>
              <a:gd name="connsiteY13-206" fmla="*/ 9519771 h 12227236"/>
              <a:gd name="connsiteX14-207" fmla="*/ 9307 w 2847096"/>
              <a:gd name="connsiteY14-208" fmla="*/ 9038076 h 12227236"/>
              <a:gd name="connsiteX15-209" fmla="*/ 9307 w 2847096"/>
              <a:gd name="connsiteY15-210" fmla="*/ 4795371 h 12227236"/>
              <a:gd name="connsiteX16-211" fmla="*/ 9307 w 2847096"/>
              <a:gd name="connsiteY16-212" fmla="*/ 4630271 h 12227236"/>
              <a:gd name="connsiteX17-213" fmla="*/ 18614 w 2847096"/>
              <a:gd name="connsiteY17-214" fmla="*/ 0 h 122272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69" y="connsiteY17-70"/>
              </a:cxn>
            </a:cxnLst>
            <a:rect l="l" t="t" r="r" b="b"/>
            <a:pathLst>
              <a:path w="2847096" h="12227236">
                <a:moveTo>
                  <a:pt x="18614" y="0"/>
                </a:moveTo>
                <a:lnTo>
                  <a:pt x="2847095" y="9313"/>
                </a:lnTo>
                <a:lnTo>
                  <a:pt x="2847095" y="4630271"/>
                </a:lnTo>
                <a:lnTo>
                  <a:pt x="2847096" y="4630271"/>
                </a:lnTo>
                <a:lnTo>
                  <a:pt x="2847096" y="5025650"/>
                </a:lnTo>
                <a:lnTo>
                  <a:pt x="2627392" y="5047797"/>
                </a:lnTo>
                <a:cubicBezTo>
                  <a:pt x="2130627" y="5149451"/>
                  <a:pt x="1756941" y="5588989"/>
                  <a:pt x="1756941" y="6115805"/>
                </a:cubicBezTo>
                <a:cubicBezTo>
                  <a:pt x="1756941" y="6642623"/>
                  <a:pt x="2130627" y="7082160"/>
                  <a:pt x="2627392" y="7183813"/>
                </a:cubicBezTo>
                <a:lnTo>
                  <a:pt x="2847096" y="7205961"/>
                </a:lnTo>
                <a:lnTo>
                  <a:pt x="2847096" y="9519771"/>
                </a:lnTo>
                <a:lnTo>
                  <a:pt x="2847095" y="9519771"/>
                </a:lnTo>
                <a:cubicBezTo>
                  <a:pt x="2843992" y="10412952"/>
                  <a:pt x="2840890" y="11334055"/>
                  <a:pt x="2837787" y="12227236"/>
                </a:cubicBezTo>
                <a:lnTo>
                  <a:pt x="0" y="12217927"/>
                </a:lnTo>
                <a:cubicBezTo>
                  <a:pt x="3102" y="11318542"/>
                  <a:pt x="6205" y="10419156"/>
                  <a:pt x="9307" y="9519771"/>
                </a:cubicBezTo>
                <a:lnTo>
                  <a:pt x="9307" y="9038076"/>
                </a:lnTo>
                <a:lnTo>
                  <a:pt x="9307" y="4795371"/>
                </a:lnTo>
                <a:lnTo>
                  <a:pt x="9307" y="4630271"/>
                </a:lnTo>
                <a:cubicBezTo>
                  <a:pt x="9307" y="3974104"/>
                  <a:pt x="18614" y="656167"/>
                  <a:pt x="18614" y="0"/>
                </a:cubicBezTo>
                <a:close/>
              </a:path>
            </a:pathLst>
          </a:custGeom>
          <a:solidFill>
            <a:srgbClr val="5596A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17">
            <a:extLst>
              <a:ext uri="{FF2B5EF4-FFF2-40B4-BE49-F238E27FC236}">
                <a16:creationId xmlns:a16="http://schemas.microsoft.com/office/drawing/2014/main" id="{6C478E9A-A1B1-7393-77EB-20D240BA2BA6}"/>
              </a:ext>
            </a:extLst>
          </p:cNvPr>
          <p:cNvSpPr txBox="1"/>
          <p:nvPr/>
        </p:nvSpPr>
        <p:spPr>
          <a:xfrm>
            <a:off x="2278633" y="3355458"/>
            <a:ext cx="7779900" cy="69249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altLang="zh-CN" sz="3700" b="1" dirty="0">
                <a:solidFill>
                  <a:srgbClr val="5596A7"/>
                </a:solidFill>
                <a:latin typeface="微软雅黑" panose="020B0503020204020204" charset="-122"/>
                <a:ea typeface="微软雅黑" panose="020B0503020204020204" charset="-122"/>
              </a:rPr>
              <a:t>Model Training/Validation/Test</a:t>
            </a:r>
            <a:endParaRPr lang="zh-CN" altLang="en-US" sz="3700" b="1" dirty="0">
              <a:solidFill>
                <a:srgbClr val="5596A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4A3F6EC7-48C4-556A-1E5B-FFEA13DD66E5}"/>
              </a:ext>
            </a:extLst>
          </p:cNvPr>
          <p:cNvCxnSpPr/>
          <p:nvPr/>
        </p:nvCxnSpPr>
        <p:spPr>
          <a:xfrm>
            <a:off x="2447595" y="4197085"/>
            <a:ext cx="729681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80D50825-2ACC-B934-A787-E42CF4ECBFDB}"/>
              </a:ext>
            </a:extLst>
          </p:cNvPr>
          <p:cNvGrpSpPr/>
          <p:nvPr/>
        </p:nvGrpSpPr>
        <p:grpSpPr>
          <a:xfrm>
            <a:off x="4724765" y="5687535"/>
            <a:ext cx="552688" cy="552688"/>
            <a:chOff x="3543574" y="4265651"/>
            <a:chExt cx="414516" cy="414516"/>
          </a:xfrm>
        </p:grpSpPr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2A2E6E22-3D0D-127A-3FF5-BF9116A053A0}"/>
                </a:ext>
              </a:extLst>
            </p:cNvPr>
            <p:cNvSpPr/>
            <p:nvPr/>
          </p:nvSpPr>
          <p:spPr>
            <a:xfrm>
              <a:off x="3543574" y="4265651"/>
              <a:ext cx="414516" cy="414516"/>
            </a:xfrm>
            <a:prstGeom prst="ellipse">
              <a:avLst/>
            </a:prstGeom>
            <a:solidFill>
              <a:srgbClr val="5596A7"/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25400" dir="13500000">
                <a:srgbClr val="000000">
                  <a:alpha val="43137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AC154626-79CE-FE20-B87E-4CD6C0DF9BCE}"/>
                </a:ext>
              </a:extLst>
            </p:cNvPr>
            <p:cNvGrpSpPr/>
            <p:nvPr/>
          </p:nvGrpSpPr>
          <p:grpSpPr>
            <a:xfrm>
              <a:off x="3629640" y="4325788"/>
              <a:ext cx="259976" cy="261734"/>
              <a:chOff x="5042691" y="2273922"/>
              <a:chExt cx="702937" cy="707690"/>
            </a:xfrm>
            <a:solidFill>
              <a:schemeClr val="bg1"/>
            </a:solidFill>
          </p:grpSpPr>
          <p:sp>
            <p:nvSpPr>
              <p:cNvPr id="74" name="Freeform 12">
                <a:extLst>
                  <a:ext uri="{FF2B5EF4-FFF2-40B4-BE49-F238E27FC236}">
                    <a16:creationId xmlns:a16="http://schemas.microsoft.com/office/drawing/2014/main" id="{197ACA54-48DF-882B-01AB-43258C8E38E5}"/>
                  </a:ext>
                </a:extLst>
              </p:cNvPr>
              <p:cNvSpPr/>
              <p:nvPr/>
            </p:nvSpPr>
            <p:spPr bwMode="auto">
              <a:xfrm>
                <a:off x="5284806" y="2789968"/>
                <a:ext cx="460822" cy="191644"/>
              </a:xfrm>
              <a:custGeom>
                <a:avLst/>
                <a:gdLst>
                  <a:gd name="T0" fmla="*/ 25 w 533"/>
                  <a:gd name="T1" fmla="*/ 165 h 222"/>
                  <a:gd name="T2" fmla="*/ 158 w 533"/>
                  <a:gd name="T3" fmla="*/ 165 h 222"/>
                  <a:gd name="T4" fmla="*/ 158 w 533"/>
                  <a:gd name="T5" fmla="*/ 108 h 222"/>
                  <a:gd name="T6" fmla="*/ 184 w 533"/>
                  <a:gd name="T7" fmla="*/ 83 h 222"/>
                  <a:gd name="T8" fmla="*/ 317 w 533"/>
                  <a:gd name="T9" fmla="*/ 83 h 222"/>
                  <a:gd name="T10" fmla="*/ 317 w 533"/>
                  <a:gd name="T11" fmla="*/ 25 h 222"/>
                  <a:gd name="T12" fmla="*/ 343 w 533"/>
                  <a:gd name="T13" fmla="*/ 0 h 222"/>
                  <a:gd name="T14" fmla="*/ 533 w 533"/>
                  <a:gd name="T15" fmla="*/ 0 h 222"/>
                  <a:gd name="T16" fmla="*/ 533 w 533"/>
                  <a:gd name="T17" fmla="*/ 32 h 222"/>
                  <a:gd name="T18" fmla="*/ 508 w 533"/>
                  <a:gd name="T19" fmla="*/ 57 h 222"/>
                  <a:gd name="T20" fmla="*/ 375 w 533"/>
                  <a:gd name="T21" fmla="*/ 57 h 222"/>
                  <a:gd name="T22" fmla="*/ 375 w 533"/>
                  <a:gd name="T23" fmla="*/ 114 h 222"/>
                  <a:gd name="T24" fmla="*/ 349 w 533"/>
                  <a:gd name="T25" fmla="*/ 140 h 222"/>
                  <a:gd name="T26" fmla="*/ 216 w 533"/>
                  <a:gd name="T27" fmla="*/ 140 h 222"/>
                  <a:gd name="T28" fmla="*/ 216 w 533"/>
                  <a:gd name="T29" fmla="*/ 197 h 222"/>
                  <a:gd name="T30" fmla="*/ 190 w 533"/>
                  <a:gd name="T31" fmla="*/ 222 h 222"/>
                  <a:gd name="T32" fmla="*/ 0 w 533"/>
                  <a:gd name="T33" fmla="*/ 222 h 222"/>
                  <a:gd name="T34" fmla="*/ 0 w 533"/>
                  <a:gd name="T35" fmla="*/ 191 h 222"/>
                  <a:gd name="T36" fmla="*/ 25 w 533"/>
                  <a:gd name="T37" fmla="*/ 165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33" h="222">
                    <a:moveTo>
                      <a:pt x="25" y="165"/>
                    </a:moveTo>
                    <a:cubicBezTo>
                      <a:pt x="158" y="165"/>
                      <a:pt x="158" y="165"/>
                      <a:pt x="158" y="165"/>
                    </a:cubicBezTo>
                    <a:cubicBezTo>
                      <a:pt x="158" y="108"/>
                      <a:pt x="158" y="108"/>
                      <a:pt x="158" y="108"/>
                    </a:cubicBezTo>
                    <a:cubicBezTo>
                      <a:pt x="158" y="94"/>
                      <a:pt x="170" y="83"/>
                      <a:pt x="184" y="83"/>
                    </a:cubicBezTo>
                    <a:cubicBezTo>
                      <a:pt x="317" y="83"/>
                      <a:pt x="317" y="83"/>
                      <a:pt x="317" y="83"/>
                    </a:cubicBezTo>
                    <a:cubicBezTo>
                      <a:pt x="317" y="25"/>
                      <a:pt x="317" y="25"/>
                      <a:pt x="317" y="25"/>
                    </a:cubicBezTo>
                    <a:cubicBezTo>
                      <a:pt x="317" y="11"/>
                      <a:pt x="329" y="0"/>
                      <a:pt x="343" y="0"/>
                    </a:cubicBezTo>
                    <a:cubicBezTo>
                      <a:pt x="533" y="0"/>
                      <a:pt x="533" y="0"/>
                      <a:pt x="533" y="0"/>
                    </a:cubicBezTo>
                    <a:cubicBezTo>
                      <a:pt x="533" y="32"/>
                      <a:pt x="533" y="32"/>
                      <a:pt x="533" y="32"/>
                    </a:cubicBezTo>
                    <a:cubicBezTo>
                      <a:pt x="533" y="46"/>
                      <a:pt x="522" y="57"/>
                      <a:pt x="508" y="57"/>
                    </a:cubicBezTo>
                    <a:cubicBezTo>
                      <a:pt x="375" y="57"/>
                      <a:pt x="375" y="57"/>
                      <a:pt x="375" y="57"/>
                    </a:cubicBezTo>
                    <a:cubicBezTo>
                      <a:pt x="375" y="114"/>
                      <a:pt x="375" y="114"/>
                      <a:pt x="375" y="114"/>
                    </a:cubicBezTo>
                    <a:cubicBezTo>
                      <a:pt x="375" y="128"/>
                      <a:pt x="363" y="140"/>
                      <a:pt x="349" y="140"/>
                    </a:cubicBezTo>
                    <a:cubicBezTo>
                      <a:pt x="216" y="140"/>
                      <a:pt x="216" y="140"/>
                      <a:pt x="216" y="140"/>
                    </a:cubicBezTo>
                    <a:cubicBezTo>
                      <a:pt x="216" y="197"/>
                      <a:pt x="216" y="197"/>
                      <a:pt x="216" y="197"/>
                    </a:cubicBezTo>
                    <a:cubicBezTo>
                      <a:pt x="216" y="211"/>
                      <a:pt x="204" y="222"/>
                      <a:pt x="190" y="222"/>
                    </a:cubicBezTo>
                    <a:cubicBezTo>
                      <a:pt x="0" y="222"/>
                      <a:pt x="0" y="222"/>
                      <a:pt x="0" y="222"/>
                    </a:cubicBezTo>
                    <a:cubicBezTo>
                      <a:pt x="0" y="191"/>
                      <a:pt x="0" y="191"/>
                      <a:pt x="0" y="191"/>
                    </a:cubicBezTo>
                    <a:cubicBezTo>
                      <a:pt x="0" y="177"/>
                      <a:pt x="11" y="165"/>
                      <a:pt x="25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Freeform 13">
                <a:extLst>
                  <a:ext uri="{FF2B5EF4-FFF2-40B4-BE49-F238E27FC236}">
                    <a16:creationId xmlns:a16="http://schemas.microsoft.com/office/drawing/2014/main" id="{9E169A3F-F11C-27EB-D854-8FEB3798DE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2691" y="2273922"/>
                <a:ext cx="529215" cy="655759"/>
              </a:xfrm>
              <a:custGeom>
                <a:avLst/>
                <a:gdLst>
                  <a:gd name="T0" fmla="*/ 28 w 612"/>
                  <a:gd name="T1" fmla="*/ 504 h 759"/>
                  <a:gd name="T2" fmla="*/ 148 w 612"/>
                  <a:gd name="T3" fmla="*/ 514 h 759"/>
                  <a:gd name="T4" fmla="*/ 179 w 612"/>
                  <a:gd name="T5" fmla="*/ 488 h 759"/>
                  <a:gd name="T6" fmla="*/ 184 w 612"/>
                  <a:gd name="T7" fmla="*/ 423 h 759"/>
                  <a:gd name="T8" fmla="*/ 158 w 612"/>
                  <a:gd name="T9" fmla="*/ 392 h 759"/>
                  <a:gd name="T10" fmla="*/ 38 w 612"/>
                  <a:gd name="T11" fmla="*/ 381 h 759"/>
                  <a:gd name="T12" fmla="*/ 7 w 612"/>
                  <a:gd name="T13" fmla="*/ 407 h 759"/>
                  <a:gd name="T14" fmla="*/ 2 w 612"/>
                  <a:gd name="T15" fmla="*/ 473 h 759"/>
                  <a:gd name="T16" fmla="*/ 28 w 612"/>
                  <a:gd name="T17" fmla="*/ 504 h 759"/>
                  <a:gd name="T18" fmla="*/ 157 w 612"/>
                  <a:gd name="T19" fmla="*/ 669 h 759"/>
                  <a:gd name="T20" fmla="*/ 254 w 612"/>
                  <a:gd name="T21" fmla="*/ 487 h 759"/>
                  <a:gd name="T22" fmla="*/ 334 w 612"/>
                  <a:gd name="T23" fmla="*/ 512 h 759"/>
                  <a:gd name="T24" fmla="*/ 342 w 612"/>
                  <a:gd name="T25" fmla="*/ 515 h 759"/>
                  <a:gd name="T26" fmla="*/ 216 w 612"/>
                  <a:gd name="T27" fmla="*/ 722 h 759"/>
                  <a:gd name="T28" fmla="*/ 157 w 612"/>
                  <a:gd name="T29" fmla="*/ 669 h 759"/>
                  <a:gd name="T30" fmla="*/ 379 w 612"/>
                  <a:gd name="T31" fmla="*/ 7 h 759"/>
                  <a:gd name="T32" fmla="*/ 426 w 612"/>
                  <a:gd name="T33" fmla="*/ 84 h 759"/>
                  <a:gd name="T34" fmla="*/ 349 w 612"/>
                  <a:gd name="T35" fmla="*/ 150 h 759"/>
                  <a:gd name="T36" fmla="*/ 304 w 612"/>
                  <a:gd name="T37" fmla="*/ 59 h 759"/>
                  <a:gd name="T38" fmla="*/ 379 w 612"/>
                  <a:gd name="T39" fmla="*/ 7 h 759"/>
                  <a:gd name="T40" fmla="*/ 371 w 612"/>
                  <a:gd name="T41" fmla="*/ 183 h 759"/>
                  <a:gd name="T42" fmla="*/ 403 w 612"/>
                  <a:gd name="T43" fmla="*/ 199 h 759"/>
                  <a:gd name="T44" fmla="*/ 574 w 612"/>
                  <a:gd name="T45" fmla="*/ 278 h 759"/>
                  <a:gd name="T46" fmla="*/ 579 w 612"/>
                  <a:gd name="T47" fmla="*/ 341 h 759"/>
                  <a:gd name="T48" fmla="*/ 398 w 612"/>
                  <a:gd name="T49" fmla="*/ 296 h 759"/>
                  <a:gd name="T50" fmla="*/ 381 w 612"/>
                  <a:gd name="T51" fmla="*/ 385 h 759"/>
                  <a:gd name="T52" fmla="*/ 390 w 612"/>
                  <a:gd name="T53" fmla="*/ 402 h 759"/>
                  <a:gd name="T54" fmla="*/ 561 w 612"/>
                  <a:gd name="T55" fmla="*/ 593 h 759"/>
                  <a:gd name="T56" fmla="*/ 489 w 612"/>
                  <a:gd name="T57" fmla="*/ 626 h 759"/>
                  <a:gd name="T58" fmla="*/ 233 w 612"/>
                  <a:gd name="T59" fmla="*/ 447 h 759"/>
                  <a:gd name="T60" fmla="*/ 203 w 612"/>
                  <a:gd name="T61" fmla="*/ 392 h 759"/>
                  <a:gd name="T62" fmla="*/ 231 w 612"/>
                  <a:gd name="T63" fmla="*/ 239 h 759"/>
                  <a:gd name="T64" fmla="*/ 157 w 612"/>
                  <a:gd name="T65" fmla="*/ 344 h 759"/>
                  <a:gd name="T66" fmla="*/ 95 w 612"/>
                  <a:gd name="T67" fmla="*/ 332 h 759"/>
                  <a:gd name="T68" fmla="*/ 247 w 612"/>
                  <a:gd name="T69" fmla="*/ 155 h 759"/>
                  <a:gd name="T70" fmla="*/ 313 w 612"/>
                  <a:gd name="T71" fmla="*/ 163 h 759"/>
                  <a:gd name="T72" fmla="*/ 349 w 612"/>
                  <a:gd name="T73" fmla="*/ 227 h 759"/>
                  <a:gd name="T74" fmla="*/ 371 w 612"/>
                  <a:gd name="T75" fmla="*/ 183 h 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2" h="759">
                    <a:moveTo>
                      <a:pt x="28" y="504"/>
                    </a:moveTo>
                    <a:cubicBezTo>
                      <a:pt x="148" y="514"/>
                      <a:pt x="148" y="514"/>
                      <a:pt x="148" y="514"/>
                    </a:cubicBezTo>
                    <a:cubicBezTo>
                      <a:pt x="164" y="516"/>
                      <a:pt x="177" y="504"/>
                      <a:pt x="179" y="488"/>
                    </a:cubicBezTo>
                    <a:cubicBezTo>
                      <a:pt x="184" y="423"/>
                      <a:pt x="184" y="423"/>
                      <a:pt x="184" y="423"/>
                    </a:cubicBezTo>
                    <a:cubicBezTo>
                      <a:pt x="186" y="407"/>
                      <a:pt x="174" y="393"/>
                      <a:pt x="158" y="392"/>
                    </a:cubicBezTo>
                    <a:cubicBezTo>
                      <a:pt x="38" y="381"/>
                      <a:pt x="38" y="381"/>
                      <a:pt x="38" y="381"/>
                    </a:cubicBezTo>
                    <a:cubicBezTo>
                      <a:pt x="23" y="380"/>
                      <a:pt x="9" y="392"/>
                      <a:pt x="7" y="407"/>
                    </a:cubicBezTo>
                    <a:cubicBezTo>
                      <a:pt x="2" y="473"/>
                      <a:pt x="2" y="473"/>
                      <a:pt x="2" y="473"/>
                    </a:cubicBezTo>
                    <a:cubicBezTo>
                      <a:pt x="0" y="489"/>
                      <a:pt x="12" y="503"/>
                      <a:pt x="28" y="504"/>
                    </a:cubicBezTo>
                    <a:close/>
                    <a:moveTo>
                      <a:pt x="157" y="669"/>
                    </a:moveTo>
                    <a:cubicBezTo>
                      <a:pt x="220" y="595"/>
                      <a:pt x="230" y="592"/>
                      <a:pt x="254" y="487"/>
                    </a:cubicBezTo>
                    <a:cubicBezTo>
                      <a:pt x="280" y="496"/>
                      <a:pt x="307" y="504"/>
                      <a:pt x="334" y="512"/>
                    </a:cubicBezTo>
                    <a:cubicBezTo>
                      <a:pt x="337" y="513"/>
                      <a:pt x="339" y="514"/>
                      <a:pt x="342" y="515"/>
                    </a:cubicBezTo>
                    <a:cubicBezTo>
                      <a:pt x="303" y="633"/>
                      <a:pt x="296" y="637"/>
                      <a:pt x="216" y="722"/>
                    </a:cubicBezTo>
                    <a:cubicBezTo>
                      <a:pt x="180" y="759"/>
                      <a:pt x="122" y="709"/>
                      <a:pt x="157" y="669"/>
                    </a:cubicBezTo>
                    <a:close/>
                    <a:moveTo>
                      <a:pt x="379" y="7"/>
                    </a:moveTo>
                    <a:cubicBezTo>
                      <a:pt x="413" y="15"/>
                      <a:pt x="434" y="49"/>
                      <a:pt x="426" y="84"/>
                    </a:cubicBezTo>
                    <a:cubicBezTo>
                      <a:pt x="419" y="120"/>
                      <a:pt x="383" y="157"/>
                      <a:pt x="349" y="150"/>
                    </a:cubicBezTo>
                    <a:cubicBezTo>
                      <a:pt x="315" y="143"/>
                      <a:pt x="297" y="94"/>
                      <a:pt x="304" y="59"/>
                    </a:cubicBezTo>
                    <a:cubicBezTo>
                      <a:pt x="312" y="23"/>
                      <a:pt x="345" y="0"/>
                      <a:pt x="379" y="7"/>
                    </a:cubicBezTo>
                    <a:close/>
                    <a:moveTo>
                      <a:pt x="371" y="183"/>
                    </a:moveTo>
                    <a:cubicBezTo>
                      <a:pt x="378" y="185"/>
                      <a:pt x="393" y="190"/>
                      <a:pt x="403" y="199"/>
                    </a:cubicBezTo>
                    <a:cubicBezTo>
                      <a:pt x="494" y="286"/>
                      <a:pt x="474" y="282"/>
                      <a:pt x="574" y="278"/>
                    </a:cubicBezTo>
                    <a:cubicBezTo>
                      <a:pt x="612" y="277"/>
                      <a:pt x="611" y="338"/>
                      <a:pt x="579" y="341"/>
                    </a:cubicBezTo>
                    <a:cubicBezTo>
                      <a:pt x="477" y="350"/>
                      <a:pt x="470" y="358"/>
                      <a:pt x="398" y="296"/>
                    </a:cubicBezTo>
                    <a:cubicBezTo>
                      <a:pt x="381" y="385"/>
                      <a:pt x="381" y="385"/>
                      <a:pt x="381" y="385"/>
                    </a:cubicBezTo>
                    <a:cubicBezTo>
                      <a:pt x="380" y="392"/>
                      <a:pt x="383" y="399"/>
                      <a:pt x="390" y="402"/>
                    </a:cubicBezTo>
                    <a:cubicBezTo>
                      <a:pt x="494" y="448"/>
                      <a:pt x="515" y="448"/>
                      <a:pt x="561" y="593"/>
                    </a:cubicBezTo>
                    <a:cubicBezTo>
                      <a:pt x="578" y="638"/>
                      <a:pt x="510" y="668"/>
                      <a:pt x="489" y="626"/>
                    </a:cubicBezTo>
                    <a:cubicBezTo>
                      <a:pt x="417" y="484"/>
                      <a:pt x="405" y="506"/>
                      <a:pt x="233" y="447"/>
                    </a:cubicBezTo>
                    <a:cubicBezTo>
                      <a:pt x="211" y="435"/>
                      <a:pt x="203" y="416"/>
                      <a:pt x="203" y="392"/>
                    </a:cubicBezTo>
                    <a:cubicBezTo>
                      <a:pt x="231" y="239"/>
                      <a:pt x="231" y="239"/>
                      <a:pt x="231" y="239"/>
                    </a:cubicBezTo>
                    <a:cubicBezTo>
                      <a:pt x="164" y="260"/>
                      <a:pt x="171" y="259"/>
                      <a:pt x="157" y="344"/>
                    </a:cubicBezTo>
                    <a:cubicBezTo>
                      <a:pt x="151" y="376"/>
                      <a:pt x="91" y="372"/>
                      <a:pt x="95" y="332"/>
                    </a:cubicBezTo>
                    <a:cubicBezTo>
                      <a:pt x="107" y="207"/>
                      <a:pt x="126" y="199"/>
                      <a:pt x="247" y="155"/>
                    </a:cubicBezTo>
                    <a:cubicBezTo>
                      <a:pt x="264" y="149"/>
                      <a:pt x="304" y="160"/>
                      <a:pt x="313" y="163"/>
                    </a:cubicBezTo>
                    <a:cubicBezTo>
                      <a:pt x="349" y="227"/>
                      <a:pt x="349" y="227"/>
                      <a:pt x="349" y="227"/>
                    </a:cubicBezTo>
                    <a:cubicBezTo>
                      <a:pt x="371" y="183"/>
                      <a:pt x="371" y="183"/>
                      <a:pt x="371" y="1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813A35FB-1F96-8456-322A-DF4234EA1B3E}"/>
              </a:ext>
            </a:extLst>
          </p:cNvPr>
          <p:cNvGrpSpPr/>
          <p:nvPr/>
        </p:nvGrpSpPr>
        <p:grpSpPr>
          <a:xfrm>
            <a:off x="5469500" y="5687535"/>
            <a:ext cx="552688" cy="552688"/>
            <a:chOff x="4102125" y="4265651"/>
            <a:chExt cx="414516" cy="414516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F608A106-BB3F-82C9-A184-DD8453188A2A}"/>
                </a:ext>
              </a:extLst>
            </p:cNvPr>
            <p:cNvSpPr/>
            <p:nvPr/>
          </p:nvSpPr>
          <p:spPr>
            <a:xfrm>
              <a:off x="4102125" y="4265651"/>
              <a:ext cx="414516" cy="414516"/>
            </a:xfrm>
            <a:prstGeom prst="ellipse">
              <a:avLst/>
            </a:prstGeom>
            <a:solidFill>
              <a:srgbClr val="5596A7"/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25400" dir="13500000">
                <a:srgbClr val="000000">
                  <a:alpha val="43137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DEDAC319-7E35-742C-2433-5ECAD235A5BB}"/>
                </a:ext>
              </a:extLst>
            </p:cNvPr>
            <p:cNvGrpSpPr/>
            <p:nvPr/>
          </p:nvGrpSpPr>
          <p:grpSpPr>
            <a:xfrm>
              <a:off x="4199233" y="4358783"/>
              <a:ext cx="238761" cy="198211"/>
              <a:chOff x="3132963" y="3140191"/>
              <a:chExt cx="645573" cy="535933"/>
            </a:xfrm>
            <a:solidFill>
              <a:schemeClr val="bg1"/>
            </a:solidFill>
          </p:grpSpPr>
          <p:sp>
            <p:nvSpPr>
              <p:cNvPr id="68" name="Freeform 226">
                <a:extLst>
                  <a:ext uri="{FF2B5EF4-FFF2-40B4-BE49-F238E27FC236}">
                    <a16:creationId xmlns:a16="http://schemas.microsoft.com/office/drawing/2014/main" id="{57FEBA95-C11D-E19C-20A3-C0F7F5C193BD}"/>
                  </a:ext>
                </a:extLst>
              </p:cNvPr>
              <p:cNvSpPr/>
              <p:nvPr/>
            </p:nvSpPr>
            <p:spPr bwMode="auto">
              <a:xfrm>
                <a:off x="3421629" y="3217854"/>
                <a:ext cx="356907" cy="392027"/>
              </a:xfrm>
              <a:custGeom>
                <a:avLst/>
                <a:gdLst>
                  <a:gd name="T0" fmla="*/ 0 w 529"/>
                  <a:gd name="T1" fmla="*/ 0 h 581"/>
                  <a:gd name="T2" fmla="*/ 2 w 529"/>
                  <a:gd name="T3" fmla="*/ 11 h 581"/>
                  <a:gd name="T4" fmla="*/ 25 w 529"/>
                  <a:gd name="T5" fmla="*/ 56 h 581"/>
                  <a:gd name="T6" fmla="*/ 473 w 529"/>
                  <a:gd name="T7" fmla="*/ 56 h 581"/>
                  <a:gd name="T8" fmla="*/ 473 w 529"/>
                  <a:gd name="T9" fmla="*/ 525 h 581"/>
                  <a:gd name="T10" fmla="*/ 127 w 529"/>
                  <a:gd name="T11" fmla="*/ 525 h 581"/>
                  <a:gd name="T12" fmla="*/ 127 w 529"/>
                  <a:gd name="T13" fmla="*/ 581 h 581"/>
                  <a:gd name="T14" fmla="*/ 529 w 529"/>
                  <a:gd name="T15" fmla="*/ 581 h 581"/>
                  <a:gd name="T16" fmla="*/ 529 w 529"/>
                  <a:gd name="T17" fmla="*/ 0 h 581"/>
                  <a:gd name="T18" fmla="*/ 0 w 529"/>
                  <a:gd name="T19" fmla="*/ 0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9" h="581">
                    <a:moveTo>
                      <a:pt x="0" y="0"/>
                    </a:moveTo>
                    <a:cubicBezTo>
                      <a:pt x="1" y="4"/>
                      <a:pt x="2" y="7"/>
                      <a:pt x="2" y="11"/>
                    </a:cubicBezTo>
                    <a:cubicBezTo>
                      <a:pt x="14" y="22"/>
                      <a:pt x="22" y="38"/>
                      <a:pt x="25" y="56"/>
                    </a:cubicBezTo>
                    <a:cubicBezTo>
                      <a:pt x="473" y="56"/>
                      <a:pt x="473" y="56"/>
                      <a:pt x="473" y="56"/>
                    </a:cubicBezTo>
                    <a:cubicBezTo>
                      <a:pt x="473" y="525"/>
                      <a:pt x="473" y="525"/>
                      <a:pt x="473" y="525"/>
                    </a:cubicBezTo>
                    <a:cubicBezTo>
                      <a:pt x="127" y="525"/>
                      <a:pt x="127" y="525"/>
                      <a:pt x="127" y="525"/>
                    </a:cubicBezTo>
                    <a:cubicBezTo>
                      <a:pt x="127" y="581"/>
                      <a:pt x="127" y="581"/>
                      <a:pt x="127" y="581"/>
                    </a:cubicBezTo>
                    <a:cubicBezTo>
                      <a:pt x="529" y="581"/>
                      <a:pt x="529" y="581"/>
                      <a:pt x="529" y="581"/>
                    </a:cubicBezTo>
                    <a:cubicBezTo>
                      <a:pt x="529" y="0"/>
                      <a:pt x="529" y="0"/>
                      <a:pt x="52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Freeform 227">
                <a:extLst>
                  <a:ext uri="{FF2B5EF4-FFF2-40B4-BE49-F238E27FC236}">
                    <a16:creationId xmlns:a16="http://schemas.microsoft.com/office/drawing/2014/main" id="{6B783D25-1B85-ACDD-4C8C-64DC25ED020A}"/>
                  </a:ext>
                </a:extLst>
              </p:cNvPr>
              <p:cNvSpPr/>
              <p:nvPr/>
            </p:nvSpPr>
            <p:spPr bwMode="auto">
              <a:xfrm>
                <a:off x="3198348" y="3140191"/>
                <a:ext cx="224709" cy="247551"/>
              </a:xfrm>
              <a:custGeom>
                <a:avLst/>
                <a:gdLst>
                  <a:gd name="T0" fmla="*/ 45 w 333"/>
                  <a:gd name="T1" fmla="*/ 243 h 367"/>
                  <a:gd name="T2" fmla="*/ 170 w 333"/>
                  <a:gd name="T3" fmla="*/ 367 h 367"/>
                  <a:gd name="T4" fmla="*/ 289 w 333"/>
                  <a:gd name="T5" fmla="*/ 243 h 367"/>
                  <a:gd name="T6" fmla="*/ 326 w 333"/>
                  <a:gd name="T7" fmla="*/ 203 h 367"/>
                  <a:gd name="T8" fmla="*/ 306 w 333"/>
                  <a:gd name="T9" fmla="*/ 142 h 367"/>
                  <a:gd name="T10" fmla="*/ 166 w 333"/>
                  <a:gd name="T11" fmla="*/ 0 h 367"/>
                  <a:gd name="T12" fmla="*/ 26 w 333"/>
                  <a:gd name="T13" fmla="*/ 142 h 367"/>
                  <a:gd name="T14" fmla="*/ 7 w 333"/>
                  <a:gd name="T15" fmla="*/ 203 h 367"/>
                  <a:gd name="T16" fmla="*/ 45 w 333"/>
                  <a:gd name="T17" fmla="*/ 243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3" h="367">
                    <a:moveTo>
                      <a:pt x="45" y="243"/>
                    </a:moveTo>
                    <a:cubicBezTo>
                      <a:pt x="71" y="308"/>
                      <a:pt x="118" y="367"/>
                      <a:pt x="170" y="367"/>
                    </a:cubicBezTo>
                    <a:cubicBezTo>
                      <a:pt x="222" y="367"/>
                      <a:pt x="266" y="308"/>
                      <a:pt x="289" y="243"/>
                    </a:cubicBezTo>
                    <a:cubicBezTo>
                      <a:pt x="305" y="242"/>
                      <a:pt x="320" y="226"/>
                      <a:pt x="326" y="203"/>
                    </a:cubicBezTo>
                    <a:cubicBezTo>
                      <a:pt x="333" y="176"/>
                      <a:pt x="324" y="149"/>
                      <a:pt x="306" y="142"/>
                    </a:cubicBezTo>
                    <a:cubicBezTo>
                      <a:pt x="302" y="63"/>
                      <a:pt x="241" y="0"/>
                      <a:pt x="166" y="0"/>
                    </a:cubicBezTo>
                    <a:cubicBezTo>
                      <a:pt x="92" y="0"/>
                      <a:pt x="31" y="63"/>
                      <a:pt x="26" y="142"/>
                    </a:cubicBezTo>
                    <a:cubicBezTo>
                      <a:pt x="9" y="149"/>
                      <a:pt x="0" y="176"/>
                      <a:pt x="7" y="203"/>
                    </a:cubicBezTo>
                    <a:cubicBezTo>
                      <a:pt x="13" y="227"/>
                      <a:pt x="29" y="243"/>
                      <a:pt x="45" y="2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Freeform 228">
                <a:extLst>
                  <a:ext uri="{FF2B5EF4-FFF2-40B4-BE49-F238E27FC236}">
                    <a16:creationId xmlns:a16="http://schemas.microsoft.com/office/drawing/2014/main" id="{A98B54FD-0772-7D6B-800C-BEDB83B28C08}"/>
                  </a:ext>
                </a:extLst>
              </p:cNvPr>
              <p:cNvSpPr/>
              <p:nvPr/>
            </p:nvSpPr>
            <p:spPr bwMode="auto">
              <a:xfrm>
                <a:off x="3481875" y="3306367"/>
                <a:ext cx="233275" cy="180738"/>
              </a:xfrm>
              <a:custGeom>
                <a:avLst/>
                <a:gdLst>
                  <a:gd name="T0" fmla="*/ 41 w 346"/>
                  <a:gd name="T1" fmla="*/ 111 h 268"/>
                  <a:gd name="T2" fmla="*/ 0 w 346"/>
                  <a:gd name="T3" fmla="*/ 151 h 268"/>
                  <a:gd name="T4" fmla="*/ 90 w 346"/>
                  <a:gd name="T5" fmla="*/ 268 h 268"/>
                  <a:gd name="T6" fmla="*/ 254 w 346"/>
                  <a:gd name="T7" fmla="*/ 125 h 268"/>
                  <a:gd name="T8" fmla="*/ 284 w 346"/>
                  <a:gd name="T9" fmla="*/ 158 h 268"/>
                  <a:gd name="T10" fmla="*/ 346 w 346"/>
                  <a:gd name="T11" fmla="*/ 0 h 268"/>
                  <a:gd name="T12" fmla="*/ 184 w 346"/>
                  <a:gd name="T13" fmla="*/ 50 h 268"/>
                  <a:gd name="T14" fmla="*/ 218 w 346"/>
                  <a:gd name="T15" fmla="*/ 87 h 268"/>
                  <a:gd name="T16" fmla="*/ 99 w 346"/>
                  <a:gd name="T17" fmla="*/ 190 h 268"/>
                  <a:gd name="T18" fmla="*/ 41 w 346"/>
                  <a:gd name="T19" fmla="*/ 111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6" h="268">
                    <a:moveTo>
                      <a:pt x="41" y="111"/>
                    </a:moveTo>
                    <a:cubicBezTo>
                      <a:pt x="0" y="151"/>
                      <a:pt x="0" y="151"/>
                      <a:pt x="0" y="151"/>
                    </a:cubicBezTo>
                    <a:cubicBezTo>
                      <a:pt x="12" y="165"/>
                      <a:pt x="90" y="268"/>
                      <a:pt x="90" y="268"/>
                    </a:cubicBezTo>
                    <a:cubicBezTo>
                      <a:pt x="254" y="125"/>
                      <a:pt x="254" y="125"/>
                      <a:pt x="254" y="125"/>
                    </a:cubicBezTo>
                    <a:cubicBezTo>
                      <a:pt x="284" y="158"/>
                      <a:pt x="284" y="158"/>
                      <a:pt x="284" y="158"/>
                    </a:cubicBezTo>
                    <a:cubicBezTo>
                      <a:pt x="346" y="0"/>
                      <a:pt x="346" y="0"/>
                      <a:pt x="346" y="0"/>
                    </a:cubicBezTo>
                    <a:cubicBezTo>
                      <a:pt x="184" y="50"/>
                      <a:pt x="184" y="50"/>
                      <a:pt x="184" y="50"/>
                    </a:cubicBezTo>
                    <a:cubicBezTo>
                      <a:pt x="218" y="87"/>
                      <a:pt x="218" y="87"/>
                      <a:pt x="218" y="87"/>
                    </a:cubicBezTo>
                    <a:cubicBezTo>
                      <a:pt x="99" y="190"/>
                      <a:pt x="99" y="190"/>
                      <a:pt x="99" y="190"/>
                    </a:cubicBezTo>
                    <a:lnTo>
                      <a:pt x="41" y="1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Freeform 229">
                <a:extLst>
                  <a:ext uri="{FF2B5EF4-FFF2-40B4-BE49-F238E27FC236}">
                    <a16:creationId xmlns:a16="http://schemas.microsoft.com/office/drawing/2014/main" id="{887A892F-2103-8317-08E3-A2C3166E652F}"/>
                  </a:ext>
                </a:extLst>
              </p:cNvPr>
              <p:cNvSpPr/>
              <p:nvPr/>
            </p:nvSpPr>
            <p:spPr bwMode="auto">
              <a:xfrm>
                <a:off x="3132963" y="3377178"/>
                <a:ext cx="355480" cy="298946"/>
              </a:xfrm>
              <a:custGeom>
                <a:avLst/>
                <a:gdLst>
                  <a:gd name="T0" fmla="*/ 407 w 527"/>
                  <a:gd name="T1" fmla="*/ 0 h 443"/>
                  <a:gd name="T2" fmla="*/ 294 w 527"/>
                  <a:gd name="T3" fmla="*/ 190 h 443"/>
                  <a:gd name="T4" fmla="*/ 280 w 527"/>
                  <a:gd name="T5" fmla="*/ 105 h 443"/>
                  <a:gd name="T6" fmla="*/ 295 w 527"/>
                  <a:gd name="T7" fmla="*/ 77 h 443"/>
                  <a:gd name="T8" fmla="*/ 263 w 527"/>
                  <a:gd name="T9" fmla="*/ 44 h 443"/>
                  <a:gd name="T10" fmla="*/ 230 w 527"/>
                  <a:gd name="T11" fmla="*/ 77 h 443"/>
                  <a:gd name="T12" fmla="*/ 246 w 527"/>
                  <a:gd name="T13" fmla="*/ 105 h 443"/>
                  <a:gd name="T14" fmla="*/ 232 w 527"/>
                  <a:gd name="T15" fmla="*/ 189 h 443"/>
                  <a:gd name="T16" fmla="*/ 120 w 527"/>
                  <a:gd name="T17" fmla="*/ 0 h 443"/>
                  <a:gd name="T18" fmla="*/ 2 w 527"/>
                  <a:gd name="T19" fmla="*/ 125 h 443"/>
                  <a:gd name="T20" fmla="*/ 0 w 527"/>
                  <a:gd name="T21" fmla="*/ 125 h 443"/>
                  <a:gd name="T22" fmla="*/ 0 w 527"/>
                  <a:gd name="T23" fmla="*/ 402 h 443"/>
                  <a:gd name="T24" fmla="*/ 1 w 527"/>
                  <a:gd name="T25" fmla="*/ 402 h 443"/>
                  <a:gd name="T26" fmla="*/ 263 w 527"/>
                  <a:gd name="T27" fmla="*/ 443 h 443"/>
                  <a:gd name="T28" fmla="*/ 526 w 527"/>
                  <a:gd name="T29" fmla="*/ 402 h 443"/>
                  <a:gd name="T30" fmla="*/ 527 w 527"/>
                  <a:gd name="T31" fmla="*/ 402 h 443"/>
                  <a:gd name="T32" fmla="*/ 527 w 527"/>
                  <a:gd name="T33" fmla="*/ 125 h 443"/>
                  <a:gd name="T34" fmla="*/ 525 w 527"/>
                  <a:gd name="T35" fmla="*/ 125 h 443"/>
                  <a:gd name="T36" fmla="*/ 407 w 527"/>
                  <a:gd name="T37" fmla="*/ 0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27" h="443">
                    <a:moveTo>
                      <a:pt x="407" y="0"/>
                    </a:moveTo>
                    <a:cubicBezTo>
                      <a:pt x="294" y="190"/>
                      <a:pt x="294" y="190"/>
                      <a:pt x="294" y="190"/>
                    </a:cubicBezTo>
                    <a:cubicBezTo>
                      <a:pt x="280" y="105"/>
                      <a:pt x="280" y="105"/>
                      <a:pt x="280" y="105"/>
                    </a:cubicBezTo>
                    <a:cubicBezTo>
                      <a:pt x="289" y="99"/>
                      <a:pt x="295" y="89"/>
                      <a:pt x="295" y="77"/>
                    </a:cubicBezTo>
                    <a:cubicBezTo>
                      <a:pt x="295" y="59"/>
                      <a:pt x="281" y="44"/>
                      <a:pt x="263" y="44"/>
                    </a:cubicBezTo>
                    <a:cubicBezTo>
                      <a:pt x="245" y="44"/>
                      <a:pt x="230" y="59"/>
                      <a:pt x="230" y="77"/>
                    </a:cubicBezTo>
                    <a:cubicBezTo>
                      <a:pt x="230" y="89"/>
                      <a:pt x="237" y="99"/>
                      <a:pt x="246" y="105"/>
                    </a:cubicBezTo>
                    <a:cubicBezTo>
                      <a:pt x="232" y="189"/>
                      <a:pt x="232" y="189"/>
                      <a:pt x="232" y="189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56" y="27"/>
                      <a:pt x="12" y="72"/>
                      <a:pt x="2" y="1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402"/>
                      <a:pt x="0" y="402"/>
                      <a:pt x="0" y="402"/>
                    </a:cubicBezTo>
                    <a:cubicBezTo>
                      <a:pt x="1" y="402"/>
                      <a:pt x="1" y="402"/>
                      <a:pt x="1" y="402"/>
                    </a:cubicBezTo>
                    <a:cubicBezTo>
                      <a:pt x="14" y="425"/>
                      <a:pt x="126" y="443"/>
                      <a:pt x="263" y="443"/>
                    </a:cubicBezTo>
                    <a:cubicBezTo>
                      <a:pt x="401" y="443"/>
                      <a:pt x="513" y="425"/>
                      <a:pt x="526" y="402"/>
                    </a:cubicBezTo>
                    <a:cubicBezTo>
                      <a:pt x="527" y="402"/>
                      <a:pt x="527" y="402"/>
                      <a:pt x="527" y="402"/>
                    </a:cubicBezTo>
                    <a:cubicBezTo>
                      <a:pt x="527" y="125"/>
                      <a:pt x="527" y="125"/>
                      <a:pt x="527" y="125"/>
                    </a:cubicBezTo>
                    <a:cubicBezTo>
                      <a:pt x="525" y="125"/>
                      <a:pt x="525" y="125"/>
                      <a:pt x="525" y="125"/>
                    </a:cubicBezTo>
                    <a:cubicBezTo>
                      <a:pt x="515" y="72"/>
                      <a:pt x="471" y="27"/>
                      <a:pt x="4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Freeform 230">
                <a:extLst>
                  <a:ext uri="{FF2B5EF4-FFF2-40B4-BE49-F238E27FC236}">
                    <a16:creationId xmlns:a16="http://schemas.microsoft.com/office/drawing/2014/main" id="{BE54888F-F4E2-444A-19BE-7217BDEA7E69}"/>
                  </a:ext>
                </a:extLst>
              </p:cNvPr>
              <p:cNvSpPr/>
              <p:nvPr/>
            </p:nvSpPr>
            <p:spPr bwMode="auto">
              <a:xfrm>
                <a:off x="3598655" y="3487105"/>
                <a:ext cx="54536" cy="68241"/>
              </a:xfrm>
              <a:custGeom>
                <a:avLst/>
                <a:gdLst>
                  <a:gd name="T0" fmla="*/ 0 w 81"/>
                  <a:gd name="T1" fmla="*/ 0 h 101"/>
                  <a:gd name="T2" fmla="*/ 0 w 81"/>
                  <a:gd name="T3" fmla="*/ 55 h 101"/>
                  <a:gd name="T4" fmla="*/ 40 w 81"/>
                  <a:gd name="T5" fmla="*/ 101 h 101"/>
                  <a:gd name="T6" fmla="*/ 81 w 81"/>
                  <a:gd name="T7" fmla="*/ 56 h 101"/>
                  <a:gd name="T8" fmla="*/ 81 w 81"/>
                  <a:gd name="T9" fmla="*/ 0 h 101"/>
                  <a:gd name="T10" fmla="*/ 59 w 81"/>
                  <a:gd name="T11" fmla="*/ 0 h 101"/>
                  <a:gd name="T12" fmla="*/ 59 w 81"/>
                  <a:gd name="T13" fmla="*/ 57 h 101"/>
                  <a:gd name="T14" fmla="*/ 40 w 81"/>
                  <a:gd name="T15" fmla="*/ 83 h 101"/>
                  <a:gd name="T16" fmla="*/ 22 w 81"/>
                  <a:gd name="T17" fmla="*/ 57 h 101"/>
                  <a:gd name="T18" fmla="*/ 22 w 81"/>
                  <a:gd name="T19" fmla="*/ 0 h 101"/>
                  <a:gd name="T20" fmla="*/ 0 w 81"/>
                  <a:gd name="T21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1" h="101">
                    <a:moveTo>
                      <a:pt x="0" y="0"/>
                    </a:moveTo>
                    <a:cubicBezTo>
                      <a:pt x="0" y="55"/>
                      <a:pt x="0" y="55"/>
                      <a:pt x="0" y="55"/>
                    </a:cubicBezTo>
                    <a:cubicBezTo>
                      <a:pt x="0" y="87"/>
                      <a:pt x="15" y="101"/>
                      <a:pt x="40" y="101"/>
                    </a:cubicBezTo>
                    <a:cubicBezTo>
                      <a:pt x="65" y="101"/>
                      <a:pt x="81" y="86"/>
                      <a:pt x="81" y="56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57"/>
                      <a:pt x="59" y="57"/>
                      <a:pt x="59" y="57"/>
                    </a:cubicBezTo>
                    <a:cubicBezTo>
                      <a:pt x="59" y="75"/>
                      <a:pt x="52" y="83"/>
                      <a:pt x="40" y="83"/>
                    </a:cubicBezTo>
                    <a:cubicBezTo>
                      <a:pt x="29" y="83"/>
                      <a:pt x="22" y="74"/>
                      <a:pt x="22" y="57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Freeform 231">
                <a:extLst>
                  <a:ext uri="{FF2B5EF4-FFF2-40B4-BE49-F238E27FC236}">
                    <a16:creationId xmlns:a16="http://schemas.microsoft.com/office/drawing/2014/main" id="{A88A3B19-FDFE-3F46-A9FA-02B8643456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66040" y="3486534"/>
                <a:ext cx="47968" cy="67384"/>
              </a:xfrm>
              <a:custGeom>
                <a:avLst/>
                <a:gdLst>
                  <a:gd name="T0" fmla="*/ 31 w 71"/>
                  <a:gd name="T1" fmla="*/ 0 h 100"/>
                  <a:gd name="T2" fmla="*/ 0 w 71"/>
                  <a:gd name="T3" fmla="*/ 2 h 100"/>
                  <a:gd name="T4" fmla="*/ 0 w 71"/>
                  <a:gd name="T5" fmla="*/ 100 h 100"/>
                  <a:gd name="T6" fmla="*/ 23 w 71"/>
                  <a:gd name="T7" fmla="*/ 100 h 100"/>
                  <a:gd name="T8" fmla="*/ 23 w 71"/>
                  <a:gd name="T9" fmla="*/ 65 h 100"/>
                  <a:gd name="T10" fmla="*/ 30 w 71"/>
                  <a:gd name="T11" fmla="*/ 65 h 100"/>
                  <a:gd name="T12" fmla="*/ 62 w 71"/>
                  <a:gd name="T13" fmla="*/ 55 h 100"/>
                  <a:gd name="T14" fmla="*/ 71 w 71"/>
                  <a:gd name="T15" fmla="*/ 31 h 100"/>
                  <a:gd name="T16" fmla="*/ 61 w 71"/>
                  <a:gd name="T17" fmla="*/ 8 h 100"/>
                  <a:gd name="T18" fmla="*/ 31 w 71"/>
                  <a:gd name="T19" fmla="*/ 0 h 100"/>
                  <a:gd name="T20" fmla="*/ 30 w 71"/>
                  <a:gd name="T21" fmla="*/ 48 h 100"/>
                  <a:gd name="T22" fmla="*/ 23 w 71"/>
                  <a:gd name="T23" fmla="*/ 47 h 100"/>
                  <a:gd name="T24" fmla="*/ 23 w 71"/>
                  <a:gd name="T25" fmla="*/ 18 h 100"/>
                  <a:gd name="T26" fmla="*/ 32 w 71"/>
                  <a:gd name="T27" fmla="*/ 17 h 100"/>
                  <a:gd name="T28" fmla="*/ 49 w 71"/>
                  <a:gd name="T29" fmla="*/ 32 h 100"/>
                  <a:gd name="T30" fmla="*/ 30 w 71"/>
                  <a:gd name="T31" fmla="*/ 4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100">
                    <a:moveTo>
                      <a:pt x="31" y="0"/>
                    </a:moveTo>
                    <a:cubicBezTo>
                      <a:pt x="17" y="0"/>
                      <a:pt x="7" y="1"/>
                      <a:pt x="0" y="2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23" y="100"/>
                      <a:pt x="23" y="100"/>
                      <a:pt x="23" y="100"/>
                    </a:cubicBezTo>
                    <a:cubicBezTo>
                      <a:pt x="23" y="65"/>
                      <a:pt x="23" y="65"/>
                      <a:pt x="23" y="65"/>
                    </a:cubicBezTo>
                    <a:cubicBezTo>
                      <a:pt x="25" y="65"/>
                      <a:pt x="27" y="65"/>
                      <a:pt x="30" y="65"/>
                    </a:cubicBezTo>
                    <a:cubicBezTo>
                      <a:pt x="43" y="65"/>
                      <a:pt x="55" y="62"/>
                      <a:pt x="62" y="55"/>
                    </a:cubicBezTo>
                    <a:cubicBezTo>
                      <a:pt x="68" y="49"/>
                      <a:pt x="71" y="41"/>
                      <a:pt x="71" y="31"/>
                    </a:cubicBezTo>
                    <a:cubicBezTo>
                      <a:pt x="71" y="22"/>
                      <a:pt x="67" y="13"/>
                      <a:pt x="61" y="8"/>
                    </a:cubicBezTo>
                    <a:cubicBezTo>
                      <a:pt x="54" y="3"/>
                      <a:pt x="44" y="0"/>
                      <a:pt x="31" y="0"/>
                    </a:cubicBezTo>
                    <a:close/>
                    <a:moveTo>
                      <a:pt x="30" y="48"/>
                    </a:moveTo>
                    <a:cubicBezTo>
                      <a:pt x="27" y="48"/>
                      <a:pt x="24" y="48"/>
                      <a:pt x="23" y="47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4" y="18"/>
                      <a:pt x="27" y="17"/>
                      <a:pt x="32" y="17"/>
                    </a:cubicBezTo>
                    <a:cubicBezTo>
                      <a:pt x="43" y="17"/>
                      <a:pt x="49" y="23"/>
                      <a:pt x="49" y="32"/>
                    </a:cubicBezTo>
                    <a:cubicBezTo>
                      <a:pt x="49" y="42"/>
                      <a:pt x="42" y="48"/>
                      <a:pt x="3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DA0FB26E-352C-F6FE-C7F4-B8D1043F80B8}"/>
              </a:ext>
            </a:extLst>
          </p:cNvPr>
          <p:cNvGrpSpPr/>
          <p:nvPr/>
        </p:nvGrpSpPr>
        <p:grpSpPr>
          <a:xfrm>
            <a:off x="6908648" y="5687535"/>
            <a:ext cx="552688" cy="552688"/>
            <a:chOff x="5181486" y="4265651"/>
            <a:chExt cx="414516" cy="414516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7127933D-DDE4-C6BE-7196-99B99E2B45CB}"/>
                </a:ext>
              </a:extLst>
            </p:cNvPr>
            <p:cNvSpPr/>
            <p:nvPr/>
          </p:nvSpPr>
          <p:spPr>
            <a:xfrm>
              <a:off x="5181486" y="4265651"/>
              <a:ext cx="414516" cy="414516"/>
            </a:xfrm>
            <a:prstGeom prst="ellipse">
              <a:avLst/>
            </a:prstGeom>
            <a:solidFill>
              <a:srgbClr val="5596A7"/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25400" dir="13500000">
                <a:srgbClr val="000000">
                  <a:alpha val="43137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A7258CD5-D823-CFE9-E5F7-989FDD600D2C}"/>
                </a:ext>
              </a:extLst>
            </p:cNvPr>
            <p:cNvGrpSpPr/>
            <p:nvPr/>
          </p:nvGrpSpPr>
          <p:grpSpPr>
            <a:xfrm>
              <a:off x="5287222" y="4375239"/>
              <a:ext cx="253419" cy="172633"/>
              <a:chOff x="4895160" y="4287159"/>
              <a:chExt cx="571418" cy="389258"/>
            </a:xfrm>
            <a:solidFill>
              <a:schemeClr val="bg1"/>
            </a:solidFill>
          </p:grpSpPr>
          <p:sp>
            <p:nvSpPr>
              <p:cNvPr id="59" name="Freeform 327">
                <a:extLst>
                  <a:ext uri="{FF2B5EF4-FFF2-40B4-BE49-F238E27FC236}">
                    <a16:creationId xmlns:a16="http://schemas.microsoft.com/office/drawing/2014/main" id="{A5B4D0CB-D07F-853D-9E22-DD051411BA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95160" y="4287159"/>
                <a:ext cx="438051" cy="389258"/>
              </a:xfrm>
              <a:custGeom>
                <a:avLst/>
                <a:gdLst>
                  <a:gd name="T0" fmla="*/ 166 w 171"/>
                  <a:gd name="T1" fmla="*/ 0 h 152"/>
                  <a:gd name="T2" fmla="*/ 5 w 171"/>
                  <a:gd name="T3" fmla="*/ 0 h 152"/>
                  <a:gd name="T4" fmla="*/ 0 w 171"/>
                  <a:gd name="T5" fmla="*/ 5 h 152"/>
                  <a:gd name="T6" fmla="*/ 0 w 171"/>
                  <a:gd name="T7" fmla="*/ 146 h 152"/>
                  <a:gd name="T8" fmla="*/ 5 w 171"/>
                  <a:gd name="T9" fmla="*/ 152 h 152"/>
                  <a:gd name="T10" fmla="*/ 166 w 171"/>
                  <a:gd name="T11" fmla="*/ 152 h 152"/>
                  <a:gd name="T12" fmla="*/ 171 w 171"/>
                  <a:gd name="T13" fmla="*/ 146 h 152"/>
                  <a:gd name="T14" fmla="*/ 171 w 171"/>
                  <a:gd name="T15" fmla="*/ 5 h 152"/>
                  <a:gd name="T16" fmla="*/ 166 w 171"/>
                  <a:gd name="T17" fmla="*/ 0 h 152"/>
                  <a:gd name="T18" fmla="*/ 132 w 171"/>
                  <a:gd name="T19" fmla="*/ 12 h 152"/>
                  <a:gd name="T20" fmla="*/ 139 w 171"/>
                  <a:gd name="T21" fmla="*/ 19 h 152"/>
                  <a:gd name="T22" fmla="*/ 132 w 171"/>
                  <a:gd name="T23" fmla="*/ 26 h 152"/>
                  <a:gd name="T24" fmla="*/ 124 w 171"/>
                  <a:gd name="T25" fmla="*/ 19 h 152"/>
                  <a:gd name="T26" fmla="*/ 132 w 171"/>
                  <a:gd name="T27" fmla="*/ 12 h 152"/>
                  <a:gd name="T28" fmla="*/ 110 w 171"/>
                  <a:gd name="T29" fmla="*/ 12 h 152"/>
                  <a:gd name="T30" fmla="*/ 118 w 171"/>
                  <a:gd name="T31" fmla="*/ 19 h 152"/>
                  <a:gd name="T32" fmla="*/ 110 w 171"/>
                  <a:gd name="T33" fmla="*/ 26 h 152"/>
                  <a:gd name="T34" fmla="*/ 103 w 171"/>
                  <a:gd name="T35" fmla="*/ 19 h 152"/>
                  <a:gd name="T36" fmla="*/ 110 w 171"/>
                  <a:gd name="T37" fmla="*/ 12 h 152"/>
                  <a:gd name="T38" fmla="*/ 160 w 171"/>
                  <a:gd name="T39" fmla="*/ 141 h 152"/>
                  <a:gd name="T40" fmla="*/ 11 w 171"/>
                  <a:gd name="T41" fmla="*/ 141 h 152"/>
                  <a:gd name="T42" fmla="*/ 11 w 171"/>
                  <a:gd name="T43" fmla="*/ 38 h 152"/>
                  <a:gd name="T44" fmla="*/ 160 w 171"/>
                  <a:gd name="T45" fmla="*/ 38 h 152"/>
                  <a:gd name="T46" fmla="*/ 160 w 171"/>
                  <a:gd name="T47" fmla="*/ 141 h 152"/>
                  <a:gd name="T48" fmla="*/ 153 w 171"/>
                  <a:gd name="T49" fmla="*/ 26 h 152"/>
                  <a:gd name="T50" fmla="*/ 146 w 171"/>
                  <a:gd name="T51" fmla="*/ 19 h 152"/>
                  <a:gd name="T52" fmla="*/ 153 w 171"/>
                  <a:gd name="T53" fmla="*/ 12 h 152"/>
                  <a:gd name="T54" fmla="*/ 160 w 171"/>
                  <a:gd name="T55" fmla="*/ 19 h 152"/>
                  <a:gd name="T56" fmla="*/ 153 w 171"/>
                  <a:gd name="T57" fmla="*/ 26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71" h="152">
                    <a:moveTo>
                      <a:pt x="166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149"/>
                      <a:pt x="2" y="152"/>
                      <a:pt x="5" y="152"/>
                    </a:cubicBezTo>
                    <a:cubicBezTo>
                      <a:pt x="166" y="152"/>
                      <a:pt x="166" y="152"/>
                      <a:pt x="166" y="152"/>
                    </a:cubicBezTo>
                    <a:cubicBezTo>
                      <a:pt x="169" y="152"/>
                      <a:pt x="171" y="149"/>
                      <a:pt x="171" y="146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2"/>
                      <a:pt x="169" y="0"/>
                      <a:pt x="166" y="0"/>
                    </a:cubicBezTo>
                    <a:close/>
                    <a:moveTo>
                      <a:pt x="132" y="12"/>
                    </a:moveTo>
                    <a:cubicBezTo>
                      <a:pt x="136" y="12"/>
                      <a:pt x="139" y="15"/>
                      <a:pt x="139" y="19"/>
                    </a:cubicBezTo>
                    <a:cubicBezTo>
                      <a:pt x="139" y="23"/>
                      <a:pt x="136" y="26"/>
                      <a:pt x="132" y="26"/>
                    </a:cubicBezTo>
                    <a:cubicBezTo>
                      <a:pt x="128" y="26"/>
                      <a:pt x="124" y="23"/>
                      <a:pt x="124" y="19"/>
                    </a:cubicBezTo>
                    <a:cubicBezTo>
                      <a:pt x="124" y="15"/>
                      <a:pt x="128" y="12"/>
                      <a:pt x="132" y="12"/>
                    </a:cubicBezTo>
                    <a:close/>
                    <a:moveTo>
                      <a:pt x="110" y="12"/>
                    </a:moveTo>
                    <a:cubicBezTo>
                      <a:pt x="114" y="12"/>
                      <a:pt x="118" y="15"/>
                      <a:pt x="118" y="19"/>
                    </a:cubicBezTo>
                    <a:cubicBezTo>
                      <a:pt x="118" y="23"/>
                      <a:pt x="114" y="26"/>
                      <a:pt x="110" y="26"/>
                    </a:cubicBezTo>
                    <a:cubicBezTo>
                      <a:pt x="106" y="26"/>
                      <a:pt x="103" y="23"/>
                      <a:pt x="103" y="19"/>
                    </a:cubicBezTo>
                    <a:cubicBezTo>
                      <a:pt x="103" y="15"/>
                      <a:pt x="106" y="12"/>
                      <a:pt x="110" y="12"/>
                    </a:cubicBezTo>
                    <a:close/>
                    <a:moveTo>
                      <a:pt x="160" y="141"/>
                    </a:moveTo>
                    <a:cubicBezTo>
                      <a:pt x="11" y="141"/>
                      <a:pt x="11" y="141"/>
                      <a:pt x="11" y="141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0" y="38"/>
                      <a:pt x="160" y="38"/>
                      <a:pt x="160" y="38"/>
                    </a:cubicBezTo>
                    <a:lnTo>
                      <a:pt x="160" y="141"/>
                    </a:lnTo>
                    <a:close/>
                    <a:moveTo>
                      <a:pt x="153" y="26"/>
                    </a:moveTo>
                    <a:cubicBezTo>
                      <a:pt x="149" y="26"/>
                      <a:pt x="146" y="23"/>
                      <a:pt x="146" y="19"/>
                    </a:cubicBezTo>
                    <a:cubicBezTo>
                      <a:pt x="146" y="15"/>
                      <a:pt x="149" y="12"/>
                      <a:pt x="153" y="12"/>
                    </a:cubicBezTo>
                    <a:cubicBezTo>
                      <a:pt x="157" y="12"/>
                      <a:pt x="160" y="15"/>
                      <a:pt x="160" y="19"/>
                    </a:cubicBezTo>
                    <a:cubicBezTo>
                      <a:pt x="160" y="23"/>
                      <a:pt x="157" y="26"/>
                      <a:pt x="153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Rectangle 328">
                <a:extLst>
                  <a:ext uri="{FF2B5EF4-FFF2-40B4-BE49-F238E27FC236}">
                    <a16:creationId xmlns:a16="http://schemas.microsoft.com/office/drawing/2014/main" id="{1E78ECF0-D4A2-BFBC-624B-41EB615258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3712" y="4417273"/>
                <a:ext cx="315527" cy="5963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Rectangle 329">
                <a:extLst>
                  <a:ext uri="{FF2B5EF4-FFF2-40B4-BE49-F238E27FC236}">
                    <a16:creationId xmlns:a16="http://schemas.microsoft.com/office/drawing/2014/main" id="{407B46AA-DB5C-33A7-577E-6C65A054EC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3712" y="4501847"/>
                <a:ext cx="99754" cy="10517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Rectangle 330">
                <a:extLst>
                  <a:ext uri="{FF2B5EF4-FFF2-40B4-BE49-F238E27FC236}">
                    <a16:creationId xmlns:a16="http://schemas.microsoft.com/office/drawing/2014/main" id="{8B772C32-45AE-2392-D4A7-295C292EB0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1899" y="4505100"/>
                <a:ext cx="107344" cy="130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Rectangle 331">
                <a:extLst>
                  <a:ext uri="{FF2B5EF4-FFF2-40B4-BE49-F238E27FC236}">
                    <a16:creationId xmlns:a16="http://schemas.microsoft.com/office/drawing/2014/main" id="{A8BCDE68-03A6-8E1E-274D-507F175BE2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1899" y="4548471"/>
                <a:ext cx="107344" cy="130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Rectangle 332">
                <a:extLst>
                  <a:ext uri="{FF2B5EF4-FFF2-40B4-BE49-F238E27FC236}">
                    <a16:creationId xmlns:a16="http://schemas.microsoft.com/office/drawing/2014/main" id="{D6823544-92F7-140F-6ADE-A7FE341CBF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1899" y="4589674"/>
                <a:ext cx="107344" cy="1518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Freeform 333">
                <a:extLst>
                  <a:ext uri="{FF2B5EF4-FFF2-40B4-BE49-F238E27FC236}">
                    <a16:creationId xmlns:a16="http://schemas.microsoft.com/office/drawing/2014/main" id="{1D112CA1-75BF-4D8B-D602-91BB0781F16D}"/>
                  </a:ext>
                </a:extLst>
              </p:cNvPr>
              <p:cNvSpPr/>
              <p:nvPr/>
            </p:nvSpPr>
            <p:spPr bwMode="auto">
              <a:xfrm>
                <a:off x="5225867" y="4569073"/>
                <a:ext cx="40119" cy="41203"/>
              </a:xfrm>
              <a:custGeom>
                <a:avLst/>
                <a:gdLst>
                  <a:gd name="T0" fmla="*/ 11 w 37"/>
                  <a:gd name="T1" fmla="*/ 0 h 38"/>
                  <a:gd name="T2" fmla="*/ 11 w 37"/>
                  <a:gd name="T3" fmla="*/ 2 h 38"/>
                  <a:gd name="T4" fmla="*/ 0 w 37"/>
                  <a:gd name="T5" fmla="*/ 38 h 38"/>
                  <a:gd name="T6" fmla="*/ 35 w 37"/>
                  <a:gd name="T7" fmla="*/ 26 h 38"/>
                  <a:gd name="T8" fmla="*/ 37 w 37"/>
                  <a:gd name="T9" fmla="*/ 26 h 38"/>
                  <a:gd name="T10" fmla="*/ 11 w 37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">
                    <a:moveTo>
                      <a:pt x="11" y="0"/>
                    </a:moveTo>
                    <a:lnTo>
                      <a:pt x="11" y="2"/>
                    </a:lnTo>
                    <a:lnTo>
                      <a:pt x="0" y="38"/>
                    </a:lnTo>
                    <a:lnTo>
                      <a:pt x="35" y="26"/>
                    </a:lnTo>
                    <a:lnTo>
                      <a:pt x="37" y="26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Freeform 334">
                <a:extLst>
                  <a:ext uri="{FF2B5EF4-FFF2-40B4-BE49-F238E27FC236}">
                    <a16:creationId xmlns:a16="http://schemas.microsoft.com/office/drawing/2014/main" id="{06EA4667-15C7-E341-4466-F2B639E0896C}"/>
                  </a:ext>
                </a:extLst>
              </p:cNvPr>
              <p:cNvSpPr/>
              <p:nvPr/>
            </p:nvSpPr>
            <p:spPr bwMode="auto">
              <a:xfrm>
                <a:off x="5389594" y="4366311"/>
                <a:ext cx="76984" cy="79153"/>
              </a:xfrm>
              <a:custGeom>
                <a:avLst/>
                <a:gdLst>
                  <a:gd name="T0" fmla="*/ 23 w 30"/>
                  <a:gd name="T1" fmla="*/ 31 h 31"/>
                  <a:gd name="T2" fmla="*/ 28 w 30"/>
                  <a:gd name="T3" fmla="*/ 25 h 31"/>
                  <a:gd name="T4" fmla="*/ 28 w 30"/>
                  <a:gd name="T5" fmla="*/ 18 h 31"/>
                  <a:gd name="T6" fmla="*/ 13 w 30"/>
                  <a:gd name="T7" fmla="*/ 2 h 31"/>
                  <a:gd name="T8" fmla="*/ 6 w 30"/>
                  <a:gd name="T9" fmla="*/ 2 h 31"/>
                  <a:gd name="T10" fmla="*/ 0 w 30"/>
                  <a:gd name="T11" fmla="*/ 8 h 31"/>
                  <a:gd name="T12" fmla="*/ 23 w 30"/>
                  <a:gd name="T1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31">
                    <a:moveTo>
                      <a:pt x="23" y="31"/>
                    </a:moveTo>
                    <a:cubicBezTo>
                      <a:pt x="28" y="25"/>
                      <a:pt x="28" y="25"/>
                      <a:pt x="28" y="25"/>
                    </a:cubicBezTo>
                    <a:cubicBezTo>
                      <a:pt x="30" y="23"/>
                      <a:pt x="30" y="20"/>
                      <a:pt x="28" y="18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1" y="0"/>
                      <a:pt x="8" y="0"/>
                      <a:pt x="6" y="2"/>
                    </a:cubicBezTo>
                    <a:cubicBezTo>
                      <a:pt x="0" y="8"/>
                      <a:pt x="0" y="8"/>
                      <a:pt x="0" y="8"/>
                    </a:cubicBezTo>
                    <a:lnTo>
                      <a:pt x="23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Freeform 335">
                <a:extLst>
                  <a:ext uri="{FF2B5EF4-FFF2-40B4-BE49-F238E27FC236}">
                    <a16:creationId xmlns:a16="http://schemas.microsoft.com/office/drawing/2014/main" id="{4264831D-B90F-2578-9DE8-8D961DBEC166}"/>
                  </a:ext>
                </a:extLst>
              </p:cNvPr>
              <p:cNvSpPr/>
              <p:nvPr/>
            </p:nvSpPr>
            <p:spPr bwMode="auto">
              <a:xfrm>
                <a:off x="5258396" y="4394503"/>
                <a:ext cx="182160" cy="182160"/>
              </a:xfrm>
              <a:custGeom>
                <a:avLst/>
                <a:gdLst>
                  <a:gd name="T0" fmla="*/ 49 w 71"/>
                  <a:gd name="T1" fmla="*/ 0 h 71"/>
                  <a:gd name="T2" fmla="*/ 48 w 71"/>
                  <a:gd name="T3" fmla="*/ 0 h 71"/>
                  <a:gd name="T4" fmla="*/ 2 w 71"/>
                  <a:gd name="T5" fmla="*/ 47 h 71"/>
                  <a:gd name="T6" fmla="*/ 2 w 71"/>
                  <a:gd name="T7" fmla="*/ 54 h 71"/>
                  <a:gd name="T8" fmla="*/ 2 w 71"/>
                  <a:gd name="T9" fmla="*/ 55 h 71"/>
                  <a:gd name="T10" fmla="*/ 8 w 71"/>
                  <a:gd name="T11" fmla="*/ 56 h 71"/>
                  <a:gd name="T12" fmla="*/ 9 w 71"/>
                  <a:gd name="T13" fmla="*/ 62 h 71"/>
                  <a:gd name="T14" fmla="*/ 9 w 71"/>
                  <a:gd name="T15" fmla="*/ 62 h 71"/>
                  <a:gd name="T16" fmla="*/ 15 w 71"/>
                  <a:gd name="T17" fmla="*/ 63 h 71"/>
                  <a:gd name="T18" fmla="*/ 16 w 71"/>
                  <a:gd name="T19" fmla="*/ 69 h 71"/>
                  <a:gd name="T20" fmla="*/ 17 w 71"/>
                  <a:gd name="T21" fmla="*/ 69 h 71"/>
                  <a:gd name="T22" fmla="*/ 24 w 71"/>
                  <a:gd name="T23" fmla="*/ 69 h 71"/>
                  <a:gd name="T24" fmla="*/ 71 w 71"/>
                  <a:gd name="T25" fmla="*/ 23 h 71"/>
                  <a:gd name="T26" fmla="*/ 71 w 71"/>
                  <a:gd name="T27" fmla="*/ 22 h 71"/>
                  <a:gd name="T28" fmla="*/ 49 w 71"/>
                  <a:gd name="T2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1" h="71">
                    <a:moveTo>
                      <a:pt x="49" y="0"/>
                    </a:moveTo>
                    <a:cubicBezTo>
                      <a:pt x="49" y="0"/>
                      <a:pt x="48" y="0"/>
                      <a:pt x="48" y="0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0" y="49"/>
                      <a:pt x="0" y="52"/>
                      <a:pt x="2" y="54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4" y="56"/>
                      <a:pt x="6" y="57"/>
                      <a:pt x="8" y="56"/>
                    </a:cubicBezTo>
                    <a:cubicBezTo>
                      <a:pt x="7" y="58"/>
                      <a:pt x="7" y="60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11" y="64"/>
                      <a:pt x="13" y="64"/>
                      <a:pt x="15" y="63"/>
                    </a:cubicBezTo>
                    <a:cubicBezTo>
                      <a:pt x="14" y="65"/>
                      <a:pt x="15" y="67"/>
                      <a:pt x="16" y="69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9" y="71"/>
                      <a:pt x="22" y="71"/>
                      <a:pt x="24" y="69"/>
                    </a:cubicBezTo>
                    <a:cubicBezTo>
                      <a:pt x="71" y="23"/>
                      <a:pt x="71" y="23"/>
                      <a:pt x="71" y="23"/>
                    </a:cubicBezTo>
                    <a:cubicBezTo>
                      <a:pt x="71" y="23"/>
                      <a:pt x="71" y="22"/>
                      <a:pt x="71" y="22"/>
                    </a:cubicBezTo>
                    <a:lnTo>
                      <a:pt x="4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6E62974F-7974-C5E5-D7E5-D8E5AAF8EC8C}"/>
              </a:ext>
            </a:extLst>
          </p:cNvPr>
          <p:cNvGrpSpPr/>
          <p:nvPr/>
        </p:nvGrpSpPr>
        <p:grpSpPr>
          <a:xfrm>
            <a:off x="6168583" y="5687535"/>
            <a:ext cx="552688" cy="552688"/>
            <a:chOff x="4626437" y="4265651"/>
            <a:chExt cx="414516" cy="414516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208FA928-59A6-C306-5572-ED532065E1EC}"/>
                </a:ext>
              </a:extLst>
            </p:cNvPr>
            <p:cNvSpPr/>
            <p:nvPr/>
          </p:nvSpPr>
          <p:spPr>
            <a:xfrm>
              <a:off x="4626437" y="4265651"/>
              <a:ext cx="414516" cy="414516"/>
            </a:xfrm>
            <a:prstGeom prst="ellipse">
              <a:avLst/>
            </a:prstGeom>
            <a:solidFill>
              <a:srgbClr val="5596A7"/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25400" dir="13500000">
                <a:srgbClr val="000000">
                  <a:alpha val="43137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B1EE5AD0-DFB1-00B2-AD27-7B8700D7D2E8}"/>
                </a:ext>
              </a:extLst>
            </p:cNvPr>
            <p:cNvGrpSpPr/>
            <p:nvPr/>
          </p:nvGrpSpPr>
          <p:grpSpPr>
            <a:xfrm>
              <a:off x="4710891" y="4356960"/>
              <a:ext cx="232896" cy="199705"/>
              <a:chOff x="3546346" y="2339026"/>
              <a:chExt cx="897787" cy="769842"/>
            </a:xfrm>
            <a:solidFill>
              <a:schemeClr val="bg1"/>
            </a:solidFill>
          </p:grpSpPr>
          <p:sp>
            <p:nvSpPr>
              <p:cNvPr id="52" name="Rectangle 227">
                <a:extLst>
                  <a:ext uri="{FF2B5EF4-FFF2-40B4-BE49-F238E27FC236}">
                    <a16:creationId xmlns:a16="http://schemas.microsoft.com/office/drawing/2014/main" id="{5279B3FB-800E-EA83-4020-483E6206B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1526" y="3077423"/>
                <a:ext cx="882607" cy="3144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" name="Freeform 228">
                <a:extLst>
                  <a:ext uri="{FF2B5EF4-FFF2-40B4-BE49-F238E27FC236}">
                    <a16:creationId xmlns:a16="http://schemas.microsoft.com/office/drawing/2014/main" id="{10E0C4D2-F2AA-6ACF-DC6E-60445A6953FB}"/>
                  </a:ext>
                </a:extLst>
              </p:cNvPr>
              <p:cNvSpPr/>
              <p:nvPr/>
            </p:nvSpPr>
            <p:spPr bwMode="auto">
              <a:xfrm>
                <a:off x="3617909" y="2844302"/>
                <a:ext cx="125777" cy="210351"/>
              </a:xfrm>
              <a:custGeom>
                <a:avLst/>
                <a:gdLst>
                  <a:gd name="T0" fmla="*/ 6 w 49"/>
                  <a:gd name="T1" fmla="*/ 82 h 82"/>
                  <a:gd name="T2" fmla="*/ 43 w 49"/>
                  <a:gd name="T3" fmla="*/ 82 h 82"/>
                  <a:gd name="T4" fmla="*/ 49 w 49"/>
                  <a:gd name="T5" fmla="*/ 76 h 82"/>
                  <a:gd name="T6" fmla="*/ 49 w 49"/>
                  <a:gd name="T7" fmla="*/ 0 h 82"/>
                  <a:gd name="T8" fmla="*/ 0 w 49"/>
                  <a:gd name="T9" fmla="*/ 49 h 82"/>
                  <a:gd name="T10" fmla="*/ 0 w 49"/>
                  <a:gd name="T11" fmla="*/ 76 h 82"/>
                  <a:gd name="T12" fmla="*/ 6 w 49"/>
                  <a:gd name="T13" fmla="*/ 8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82">
                    <a:moveTo>
                      <a:pt x="6" y="82"/>
                    </a:moveTo>
                    <a:cubicBezTo>
                      <a:pt x="43" y="82"/>
                      <a:pt x="43" y="82"/>
                      <a:pt x="43" y="82"/>
                    </a:cubicBezTo>
                    <a:cubicBezTo>
                      <a:pt x="46" y="82"/>
                      <a:pt x="49" y="79"/>
                      <a:pt x="49" y="76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9"/>
                      <a:pt x="3" y="82"/>
                      <a:pt x="6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" name="Freeform 229">
                <a:extLst>
                  <a:ext uri="{FF2B5EF4-FFF2-40B4-BE49-F238E27FC236}">
                    <a16:creationId xmlns:a16="http://schemas.microsoft.com/office/drawing/2014/main" id="{F9ADDDD6-6759-7244-8EC4-91768914D138}"/>
                  </a:ext>
                </a:extLst>
              </p:cNvPr>
              <p:cNvSpPr/>
              <p:nvPr/>
            </p:nvSpPr>
            <p:spPr bwMode="auto">
              <a:xfrm>
                <a:off x="3779467" y="2682744"/>
                <a:ext cx="122524" cy="371910"/>
              </a:xfrm>
              <a:custGeom>
                <a:avLst/>
                <a:gdLst>
                  <a:gd name="T0" fmla="*/ 5 w 48"/>
                  <a:gd name="T1" fmla="*/ 145 h 145"/>
                  <a:gd name="T2" fmla="*/ 43 w 48"/>
                  <a:gd name="T3" fmla="*/ 145 h 145"/>
                  <a:gd name="T4" fmla="*/ 48 w 48"/>
                  <a:gd name="T5" fmla="*/ 139 h 145"/>
                  <a:gd name="T6" fmla="*/ 48 w 48"/>
                  <a:gd name="T7" fmla="*/ 0 h 145"/>
                  <a:gd name="T8" fmla="*/ 0 w 48"/>
                  <a:gd name="T9" fmla="*/ 49 h 145"/>
                  <a:gd name="T10" fmla="*/ 0 w 48"/>
                  <a:gd name="T11" fmla="*/ 139 h 145"/>
                  <a:gd name="T12" fmla="*/ 5 w 48"/>
                  <a:gd name="T13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145">
                    <a:moveTo>
                      <a:pt x="5" y="145"/>
                    </a:moveTo>
                    <a:cubicBezTo>
                      <a:pt x="43" y="145"/>
                      <a:pt x="43" y="145"/>
                      <a:pt x="43" y="145"/>
                    </a:cubicBezTo>
                    <a:cubicBezTo>
                      <a:pt x="46" y="145"/>
                      <a:pt x="48" y="142"/>
                      <a:pt x="48" y="139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0" y="142"/>
                      <a:pt x="2" y="145"/>
                      <a:pt x="5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" name="Freeform 230">
                <a:extLst>
                  <a:ext uri="{FF2B5EF4-FFF2-40B4-BE49-F238E27FC236}">
                    <a16:creationId xmlns:a16="http://schemas.microsoft.com/office/drawing/2014/main" id="{B810E0E8-C048-3D2A-71A4-9F2D3472FC61}"/>
                  </a:ext>
                </a:extLst>
              </p:cNvPr>
              <p:cNvSpPr/>
              <p:nvPr/>
            </p:nvSpPr>
            <p:spPr bwMode="auto">
              <a:xfrm>
                <a:off x="3938857" y="2713104"/>
                <a:ext cx="124693" cy="341550"/>
              </a:xfrm>
              <a:custGeom>
                <a:avLst/>
                <a:gdLst>
                  <a:gd name="T0" fmla="*/ 22 w 49"/>
                  <a:gd name="T1" fmla="*/ 22 h 133"/>
                  <a:gd name="T2" fmla="*/ 0 w 49"/>
                  <a:gd name="T3" fmla="*/ 0 h 133"/>
                  <a:gd name="T4" fmla="*/ 0 w 49"/>
                  <a:gd name="T5" fmla="*/ 127 h 133"/>
                  <a:gd name="T6" fmla="*/ 6 w 49"/>
                  <a:gd name="T7" fmla="*/ 133 h 133"/>
                  <a:gd name="T8" fmla="*/ 43 w 49"/>
                  <a:gd name="T9" fmla="*/ 133 h 133"/>
                  <a:gd name="T10" fmla="*/ 49 w 49"/>
                  <a:gd name="T11" fmla="*/ 127 h 133"/>
                  <a:gd name="T12" fmla="*/ 49 w 49"/>
                  <a:gd name="T13" fmla="*/ 26 h 133"/>
                  <a:gd name="T14" fmla="*/ 38 w 49"/>
                  <a:gd name="T15" fmla="*/ 29 h 133"/>
                  <a:gd name="T16" fmla="*/ 22 w 49"/>
                  <a:gd name="T17" fmla="*/ 22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133">
                    <a:moveTo>
                      <a:pt x="22" y="2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0" y="130"/>
                      <a:pt x="3" y="133"/>
                      <a:pt x="6" y="133"/>
                    </a:cubicBezTo>
                    <a:cubicBezTo>
                      <a:pt x="43" y="133"/>
                      <a:pt x="43" y="133"/>
                      <a:pt x="43" y="133"/>
                    </a:cubicBezTo>
                    <a:cubicBezTo>
                      <a:pt x="46" y="133"/>
                      <a:pt x="49" y="130"/>
                      <a:pt x="49" y="127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6" y="28"/>
                      <a:pt x="42" y="29"/>
                      <a:pt x="38" y="29"/>
                    </a:cubicBezTo>
                    <a:cubicBezTo>
                      <a:pt x="32" y="29"/>
                      <a:pt x="27" y="26"/>
                      <a:pt x="2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Freeform 231">
                <a:extLst>
                  <a:ext uri="{FF2B5EF4-FFF2-40B4-BE49-F238E27FC236}">
                    <a16:creationId xmlns:a16="http://schemas.microsoft.com/office/drawing/2014/main" id="{C71D6AE6-A345-ED1A-99AF-78F2212E54F4}"/>
                  </a:ext>
                </a:extLst>
              </p:cNvPr>
              <p:cNvSpPr/>
              <p:nvPr/>
            </p:nvSpPr>
            <p:spPr bwMode="auto">
              <a:xfrm>
                <a:off x="4100415" y="2624193"/>
                <a:ext cx="122524" cy="430461"/>
              </a:xfrm>
              <a:custGeom>
                <a:avLst/>
                <a:gdLst>
                  <a:gd name="T0" fmla="*/ 5 w 48"/>
                  <a:gd name="T1" fmla="*/ 168 h 168"/>
                  <a:gd name="T2" fmla="*/ 43 w 48"/>
                  <a:gd name="T3" fmla="*/ 168 h 168"/>
                  <a:gd name="T4" fmla="*/ 48 w 48"/>
                  <a:gd name="T5" fmla="*/ 162 h 168"/>
                  <a:gd name="T6" fmla="*/ 48 w 48"/>
                  <a:gd name="T7" fmla="*/ 0 h 168"/>
                  <a:gd name="T8" fmla="*/ 0 w 48"/>
                  <a:gd name="T9" fmla="*/ 48 h 168"/>
                  <a:gd name="T10" fmla="*/ 0 w 48"/>
                  <a:gd name="T11" fmla="*/ 162 h 168"/>
                  <a:gd name="T12" fmla="*/ 5 w 48"/>
                  <a:gd name="T13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168">
                    <a:moveTo>
                      <a:pt x="5" y="168"/>
                    </a:moveTo>
                    <a:cubicBezTo>
                      <a:pt x="43" y="168"/>
                      <a:pt x="43" y="168"/>
                      <a:pt x="43" y="168"/>
                    </a:cubicBezTo>
                    <a:cubicBezTo>
                      <a:pt x="46" y="168"/>
                      <a:pt x="48" y="165"/>
                      <a:pt x="48" y="162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2"/>
                      <a:pt x="0" y="162"/>
                      <a:pt x="0" y="162"/>
                    </a:cubicBezTo>
                    <a:cubicBezTo>
                      <a:pt x="0" y="165"/>
                      <a:pt x="2" y="168"/>
                      <a:pt x="5" y="1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Freeform 232">
                <a:extLst>
                  <a:ext uri="{FF2B5EF4-FFF2-40B4-BE49-F238E27FC236}">
                    <a16:creationId xmlns:a16="http://schemas.microsoft.com/office/drawing/2014/main" id="{2CFDF752-48B5-EC81-0B29-EF9DEC9C487A}"/>
                  </a:ext>
                </a:extLst>
              </p:cNvPr>
              <p:cNvSpPr/>
              <p:nvPr/>
            </p:nvSpPr>
            <p:spPr bwMode="auto">
              <a:xfrm>
                <a:off x="4258721" y="2513596"/>
                <a:ext cx="125777" cy="541058"/>
              </a:xfrm>
              <a:custGeom>
                <a:avLst/>
                <a:gdLst>
                  <a:gd name="T0" fmla="*/ 29 w 49"/>
                  <a:gd name="T1" fmla="*/ 0 h 211"/>
                  <a:gd name="T2" fmla="*/ 0 w 49"/>
                  <a:gd name="T3" fmla="*/ 29 h 211"/>
                  <a:gd name="T4" fmla="*/ 0 w 49"/>
                  <a:gd name="T5" fmla="*/ 205 h 211"/>
                  <a:gd name="T6" fmla="*/ 6 w 49"/>
                  <a:gd name="T7" fmla="*/ 211 h 211"/>
                  <a:gd name="T8" fmla="*/ 43 w 49"/>
                  <a:gd name="T9" fmla="*/ 211 h 211"/>
                  <a:gd name="T10" fmla="*/ 49 w 49"/>
                  <a:gd name="T11" fmla="*/ 205 h 211"/>
                  <a:gd name="T12" fmla="*/ 49 w 49"/>
                  <a:gd name="T13" fmla="*/ 22 h 211"/>
                  <a:gd name="T14" fmla="*/ 29 w 49"/>
                  <a:gd name="T15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" h="211">
                    <a:moveTo>
                      <a:pt x="29" y="0"/>
                    </a:moveTo>
                    <a:cubicBezTo>
                      <a:pt x="0" y="29"/>
                      <a:pt x="0" y="29"/>
                      <a:pt x="0" y="29"/>
                    </a:cubicBezTo>
                    <a:cubicBezTo>
                      <a:pt x="0" y="205"/>
                      <a:pt x="0" y="205"/>
                      <a:pt x="0" y="205"/>
                    </a:cubicBezTo>
                    <a:cubicBezTo>
                      <a:pt x="0" y="208"/>
                      <a:pt x="3" y="211"/>
                      <a:pt x="6" y="211"/>
                    </a:cubicBezTo>
                    <a:cubicBezTo>
                      <a:pt x="43" y="211"/>
                      <a:pt x="43" y="211"/>
                      <a:pt x="43" y="211"/>
                    </a:cubicBezTo>
                    <a:cubicBezTo>
                      <a:pt x="46" y="211"/>
                      <a:pt x="49" y="208"/>
                      <a:pt x="49" y="205"/>
                    </a:cubicBezTo>
                    <a:cubicBezTo>
                      <a:pt x="49" y="22"/>
                      <a:pt x="49" y="22"/>
                      <a:pt x="49" y="22"/>
                    </a:cubicBezTo>
                    <a:cubicBezTo>
                      <a:pt x="38" y="21"/>
                      <a:pt x="29" y="12"/>
                      <a:pt x="2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" name="Freeform 233">
                <a:extLst>
                  <a:ext uri="{FF2B5EF4-FFF2-40B4-BE49-F238E27FC236}">
                    <a16:creationId xmlns:a16="http://schemas.microsoft.com/office/drawing/2014/main" id="{3F2B5BD6-F164-E16D-7D7A-EFA876532A43}"/>
                  </a:ext>
                </a:extLst>
              </p:cNvPr>
              <p:cNvSpPr/>
              <p:nvPr/>
            </p:nvSpPr>
            <p:spPr bwMode="auto">
              <a:xfrm>
                <a:off x="3546346" y="2339026"/>
                <a:ext cx="871764" cy="610452"/>
              </a:xfrm>
              <a:custGeom>
                <a:avLst/>
                <a:gdLst>
                  <a:gd name="T0" fmla="*/ 20 w 340"/>
                  <a:gd name="T1" fmla="*/ 234 h 238"/>
                  <a:gd name="T2" fmla="*/ 140 w 340"/>
                  <a:gd name="T3" fmla="*/ 113 h 238"/>
                  <a:gd name="T4" fmla="*/ 183 w 340"/>
                  <a:gd name="T5" fmla="*/ 156 h 238"/>
                  <a:gd name="T6" fmla="*/ 199 w 340"/>
                  <a:gd name="T7" fmla="*/ 156 h 238"/>
                  <a:gd name="T8" fmla="*/ 318 w 340"/>
                  <a:gd name="T9" fmla="*/ 37 h 238"/>
                  <a:gd name="T10" fmla="*/ 318 w 340"/>
                  <a:gd name="T11" fmla="*/ 64 h 238"/>
                  <a:gd name="T12" fmla="*/ 329 w 340"/>
                  <a:gd name="T13" fmla="*/ 75 h 238"/>
                  <a:gd name="T14" fmla="*/ 340 w 340"/>
                  <a:gd name="T15" fmla="*/ 64 h 238"/>
                  <a:gd name="T16" fmla="*/ 340 w 340"/>
                  <a:gd name="T17" fmla="*/ 11 h 238"/>
                  <a:gd name="T18" fmla="*/ 337 w 340"/>
                  <a:gd name="T19" fmla="*/ 3 h 238"/>
                  <a:gd name="T20" fmla="*/ 329 w 340"/>
                  <a:gd name="T21" fmla="*/ 0 h 238"/>
                  <a:gd name="T22" fmla="*/ 276 w 340"/>
                  <a:gd name="T23" fmla="*/ 0 h 238"/>
                  <a:gd name="T24" fmla="*/ 265 w 340"/>
                  <a:gd name="T25" fmla="*/ 11 h 238"/>
                  <a:gd name="T26" fmla="*/ 276 w 340"/>
                  <a:gd name="T27" fmla="*/ 22 h 238"/>
                  <a:gd name="T28" fmla="*/ 302 w 340"/>
                  <a:gd name="T29" fmla="*/ 22 h 238"/>
                  <a:gd name="T30" fmla="*/ 191 w 340"/>
                  <a:gd name="T31" fmla="*/ 133 h 238"/>
                  <a:gd name="T32" fmla="*/ 148 w 340"/>
                  <a:gd name="T33" fmla="*/ 90 h 238"/>
                  <a:gd name="T34" fmla="*/ 133 w 340"/>
                  <a:gd name="T35" fmla="*/ 90 h 238"/>
                  <a:gd name="T36" fmla="*/ 4 w 340"/>
                  <a:gd name="T37" fmla="*/ 219 h 238"/>
                  <a:gd name="T38" fmla="*/ 4 w 340"/>
                  <a:gd name="T39" fmla="*/ 234 h 238"/>
                  <a:gd name="T40" fmla="*/ 20 w 340"/>
                  <a:gd name="T41" fmla="*/ 2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0" h="238">
                    <a:moveTo>
                      <a:pt x="20" y="234"/>
                    </a:moveTo>
                    <a:cubicBezTo>
                      <a:pt x="140" y="113"/>
                      <a:pt x="140" y="113"/>
                      <a:pt x="140" y="113"/>
                    </a:cubicBezTo>
                    <a:cubicBezTo>
                      <a:pt x="183" y="156"/>
                      <a:pt x="183" y="156"/>
                      <a:pt x="183" y="156"/>
                    </a:cubicBezTo>
                    <a:cubicBezTo>
                      <a:pt x="188" y="160"/>
                      <a:pt x="195" y="160"/>
                      <a:pt x="199" y="156"/>
                    </a:cubicBezTo>
                    <a:cubicBezTo>
                      <a:pt x="318" y="37"/>
                      <a:pt x="318" y="37"/>
                      <a:pt x="318" y="37"/>
                    </a:cubicBezTo>
                    <a:cubicBezTo>
                      <a:pt x="318" y="64"/>
                      <a:pt x="318" y="64"/>
                      <a:pt x="318" y="64"/>
                    </a:cubicBezTo>
                    <a:cubicBezTo>
                      <a:pt x="318" y="70"/>
                      <a:pt x="323" y="75"/>
                      <a:pt x="329" y="75"/>
                    </a:cubicBezTo>
                    <a:cubicBezTo>
                      <a:pt x="335" y="75"/>
                      <a:pt x="340" y="70"/>
                      <a:pt x="340" y="64"/>
                    </a:cubicBezTo>
                    <a:cubicBezTo>
                      <a:pt x="340" y="11"/>
                      <a:pt x="340" y="11"/>
                      <a:pt x="340" y="11"/>
                    </a:cubicBezTo>
                    <a:cubicBezTo>
                      <a:pt x="340" y="8"/>
                      <a:pt x="339" y="5"/>
                      <a:pt x="337" y="3"/>
                    </a:cubicBezTo>
                    <a:cubicBezTo>
                      <a:pt x="335" y="1"/>
                      <a:pt x="332" y="0"/>
                      <a:pt x="329" y="0"/>
                    </a:cubicBezTo>
                    <a:cubicBezTo>
                      <a:pt x="276" y="0"/>
                      <a:pt x="276" y="0"/>
                      <a:pt x="276" y="0"/>
                    </a:cubicBezTo>
                    <a:cubicBezTo>
                      <a:pt x="270" y="0"/>
                      <a:pt x="265" y="4"/>
                      <a:pt x="265" y="11"/>
                    </a:cubicBezTo>
                    <a:cubicBezTo>
                      <a:pt x="265" y="17"/>
                      <a:pt x="270" y="22"/>
                      <a:pt x="276" y="22"/>
                    </a:cubicBezTo>
                    <a:cubicBezTo>
                      <a:pt x="302" y="22"/>
                      <a:pt x="302" y="22"/>
                      <a:pt x="302" y="22"/>
                    </a:cubicBezTo>
                    <a:cubicBezTo>
                      <a:pt x="191" y="133"/>
                      <a:pt x="191" y="133"/>
                      <a:pt x="191" y="133"/>
                    </a:cubicBezTo>
                    <a:cubicBezTo>
                      <a:pt x="148" y="90"/>
                      <a:pt x="148" y="90"/>
                      <a:pt x="148" y="90"/>
                    </a:cubicBezTo>
                    <a:cubicBezTo>
                      <a:pt x="144" y="86"/>
                      <a:pt x="137" y="86"/>
                      <a:pt x="133" y="90"/>
                    </a:cubicBezTo>
                    <a:cubicBezTo>
                      <a:pt x="4" y="219"/>
                      <a:pt x="4" y="219"/>
                      <a:pt x="4" y="219"/>
                    </a:cubicBezTo>
                    <a:cubicBezTo>
                      <a:pt x="0" y="223"/>
                      <a:pt x="0" y="230"/>
                      <a:pt x="4" y="234"/>
                    </a:cubicBezTo>
                    <a:cubicBezTo>
                      <a:pt x="8" y="238"/>
                      <a:pt x="15" y="238"/>
                      <a:pt x="20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48643BB3-9DFF-A6A1-9F3B-2AA987BCC416}"/>
              </a:ext>
            </a:extLst>
          </p:cNvPr>
          <p:cNvGrpSpPr/>
          <p:nvPr/>
        </p:nvGrpSpPr>
        <p:grpSpPr>
          <a:xfrm>
            <a:off x="5219580" y="914384"/>
            <a:ext cx="1752840" cy="1753275"/>
            <a:chOff x="2051681" y="2850591"/>
            <a:chExt cx="1036261" cy="1036518"/>
          </a:xfrm>
        </p:grpSpPr>
        <p:sp>
          <p:nvSpPr>
            <p:cNvPr id="84" name="Oval 53">
              <a:extLst>
                <a:ext uri="{FF2B5EF4-FFF2-40B4-BE49-F238E27FC236}">
                  <a16:creationId xmlns:a16="http://schemas.microsoft.com/office/drawing/2014/main" id="{E2760D8C-3DDD-E941-80B2-3D350C92A9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1681" y="2850591"/>
              <a:ext cx="1036261" cy="1036518"/>
            </a:xfrm>
            <a:prstGeom prst="ellipse">
              <a:avLst/>
            </a:prstGeom>
            <a:solidFill>
              <a:srgbClr val="5596A7"/>
            </a:solidFill>
            <a:ln w="889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59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5" name="Text Box 58">
              <a:extLst>
                <a:ext uri="{FF2B5EF4-FFF2-40B4-BE49-F238E27FC236}">
                  <a16:creationId xmlns:a16="http://schemas.microsoft.com/office/drawing/2014/main" id="{6BCFD253-C515-C6BC-B5B8-2670E4F623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6662" y="3057451"/>
              <a:ext cx="782803" cy="6227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altLang="zh-CN" sz="6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1021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4CB93-A8A8-22C1-D3B6-AB3D42689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47CD52D-75B0-3636-D586-E735E6057AD1}"/>
              </a:ext>
            </a:extLst>
          </p:cNvPr>
          <p:cNvGrpSpPr/>
          <p:nvPr/>
        </p:nvGrpSpPr>
        <p:grpSpPr>
          <a:xfrm>
            <a:off x="482600" y="326390"/>
            <a:ext cx="3368611" cy="597535"/>
            <a:chOff x="482600" y="326129"/>
            <a:chExt cx="4172638" cy="59763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B74DCE83-7BBD-A2EF-20F6-2D754DCFFFD4}"/>
                </a:ext>
              </a:extLst>
            </p:cNvPr>
            <p:cNvGrpSpPr/>
            <p:nvPr/>
          </p:nvGrpSpPr>
          <p:grpSpPr>
            <a:xfrm>
              <a:off x="482600" y="326129"/>
              <a:ext cx="2936240" cy="597639"/>
              <a:chOff x="555618" y="2329496"/>
              <a:chExt cx="14375280" cy="2113408"/>
            </a:xfrm>
          </p:grpSpPr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FA954903-D422-FC0A-F91D-C99218CB83A8}"/>
                  </a:ext>
                </a:extLst>
              </p:cNvPr>
              <p:cNvSpPr/>
              <p:nvPr/>
            </p:nvSpPr>
            <p:spPr>
              <a:xfrm>
                <a:off x="1143189" y="2531593"/>
                <a:ext cx="13787709" cy="1796421"/>
              </a:xfrm>
              <a:prstGeom prst="roundRect">
                <a:avLst>
                  <a:gd name="adj" fmla="val 5667"/>
                </a:avLst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11721862-02FE-71F4-E772-376650A695EF}"/>
                  </a:ext>
                </a:extLst>
              </p:cNvPr>
              <p:cNvSpPr/>
              <p:nvPr/>
            </p:nvSpPr>
            <p:spPr>
              <a:xfrm>
                <a:off x="555618" y="2329496"/>
                <a:ext cx="2870122" cy="2113408"/>
              </a:xfrm>
              <a:custGeom>
                <a:avLst/>
                <a:gdLst>
                  <a:gd name="connsiteX0" fmla="*/ 107956 w 3162822"/>
                  <a:gd name="connsiteY0" fmla="*/ 0 h 1905000"/>
                  <a:gd name="connsiteX1" fmla="*/ 3162822 w 3162822"/>
                  <a:gd name="connsiteY1" fmla="*/ 0 h 1905000"/>
                  <a:gd name="connsiteX2" fmla="*/ 2580731 w 3162822"/>
                  <a:gd name="connsiteY2" fmla="*/ 1905000 h 1905000"/>
                  <a:gd name="connsiteX3" fmla="*/ 107956 w 3162822"/>
                  <a:gd name="connsiteY3" fmla="*/ 1905000 h 1905000"/>
                  <a:gd name="connsiteX4" fmla="*/ 0 w 3162822"/>
                  <a:gd name="connsiteY4" fmla="*/ 1797044 h 1905000"/>
                  <a:gd name="connsiteX5" fmla="*/ 0 w 3162822"/>
                  <a:gd name="connsiteY5" fmla="*/ 107956 h 1905000"/>
                  <a:gd name="connsiteX6" fmla="*/ 107956 w 3162822"/>
                  <a:gd name="connsiteY6" fmla="*/ 0 h 190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62822" h="1905000">
                    <a:moveTo>
                      <a:pt x="107956" y="0"/>
                    </a:moveTo>
                    <a:lnTo>
                      <a:pt x="3162822" y="0"/>
                    </a:lnTo>
                    <a:lnTo>
                      <a:pt x="2580731" y="1905000"/>
                    </a:lnTo>
                    <a:lnTo>
                      <a:pt x="107956" y="1905000"/>
                    </a:lnTo>
                    <a:cubicBezTo>
                      <a:pt x="48334" y="1905000"/>
                      <a:pt x="0" y="1856666"/>
                      <a:pt x="0" y="1797044"/>
                    </a:cubicBezTo>
                    <a:lnTo>
                      <a:pt x="0" y="107956"/>
                    </a:lnTo>
                    <a:cubicBezTo>
                      <a:pt x="0" y="48334"/>
                      <a:pt x="48334" y="0"/>
                      <a:pt x="10795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6A60"/>
                  </a:gs>
                  <a:gs pos="100000">
                    <a:srgbClr val="006A60">
                      <a:lumMod val="75000"/>
                    </a:srgbClr>
                  </a:gs>
                </a:gsLst>
                <a:lin ang="2700000" scaled="0"/>
              </a:gra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5" name="文本占位符 2">
                <a:extLst>
                  <a:ext uri="{FF2B5EF4-FFF2-40B4-BE49-F238E27FC236}">
                    <a16:creationId xmlns:a16="http://schemas.microsoft.com/office/drawing/2014/main" id="{12ABB5F9-0D13-B39A-FBB7-F7DE8993FC88}"/>
                  </a:ext>
                </a:extLst>
              </p:cNvPr>
              <p:cNvSpPr txBox="1"/>
              <p:nvPr/>
            </p:nvSpPr>
            <p:spPr>
              <a:xfrm>
                <a:off x="1293636" y="2580744"/>
                <a:ext cx="2132104" cy="158749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3800" b="0" kern="1200" spc="600">
                    <a:solidFill>
                      <a:schemeClr val="bg1"/>
                    </a:solidFill>
                    <a:latin typeface="Impact" panose="020B0806030902050204" pitchFamily="34" charset="0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3600" b="0" i="0" u="none" strike="noStrike" kern="1200" cap="none" spc="-30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ahnschrift Light SemiCondensed" panose="020B0502040204020203" pitchFamily="34" charset="0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763A220B-377B-A557-309E-DC321B8B3B4D}"/>
                </a:ext>
              </a:extLst>
            </p:cNvPr>
            <p:cNvSpPr txBox="1"/>
            <p:nvPr/>
          </p:nvSpPr>
          <p:spPr>
            <a:xfrm>
              <a:off x="1188854" y="397178"/>
              <a:ext cx="3466384" cy="460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kern="0" dirty="0">
                  <a:solidFill>
                    <a:srgbClr val="5596A7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Pipeline</a:t>
              </a:r>
              <a:endParaRPr lang="zh-CN" altLang="en-US" sz="2400" b="1" kern="0" dirty="0">
                <a:solidFill>
                  <a:srgbClr val="00655C"/>
                </a:solidFill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D129A996-F752-3E01-8937-81B515635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5830" y="5214620"/>
            <a:ext cx="1668780" cy="151765"/>
          </a:xfrm>
          <a:prstGeom prst="rect">
            <a:avLst/>
          </a:prstGeom>
        </p:spPr>
      </p:pic>
      <p:pic>
        <p:nvPicPr>
          <p:cNvPr id="16" name="Picture 15" descr="A diagram of a training&#10;&#10;AI-generated content may be incorrect.">
            <a:extLst>
              <a:ext uri="{FF2B5EF4-FFF2-40B4-BE49-F238E27FC236}">
                <a16:creationId xmlns:a16="http://schemas.microsoft.com/office/drawing/2014/main" id="{781B2D35-1897-18E4-0CC7-BFE512CF27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157" y="948582"/>
            <a:ext cx="7997559" cy="59981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6658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8B8F8-96F4-4C09-AEF4-7A5B9C0DF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07E77A6-CF7E-A34B-0B4F-EEF75F221642}"/>
              </a:ext>
            </a:extLst>
          </p:cNvPr>
          <p:cNvGrpSpPr/>
          <p:nvPr/>
        </p:nvGrpSpPr>
        <p:grpSpPr>
          <a:xfrm>
            <a:off x="482599" y="326390"/>
            <a:ext cx="3989112" cy="597535"/>
            <a:chOff x="482600" y="326129"/>
            <a:chExt cx="4052374" cy="59763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5C104DD1-1DCF-56A8-6C1F-33BC2EA55F8A}"/>
                </a:ext>
              </a:extLst>
            </p:cNvPr>
            <p:cNvGrpSpPr/>
            <p:nvPr/>
          </p:nvGrpSpPr>
          <p:grpSpPr>
            <a:xfrm>
              <a:off x="482600" y="326129"/>
              <a:ext cx="2936240" cy="597639"/>
              <a:chOff x="555618" y="2329496"/>
              <a:chExt cx="14375280" cy="2113408"/>
            </a:xfrm>
          </p:grpSpPr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4D59F988-64D0-7A13-506B-CBD3B8AA11EA}"/>
                  </a:ext>
                </a:extLst>
              </p:cNvPr>
              <p:cNvSpPr/>
              <p:nvPr/>
            </p:nvSpPr>
            <p:spPr>
              <a:xfrm>
                <a:off x="1143189" y="2531593"/>
                <a:ext cx="13787709" cy="1796421"/>
              </a:xfrm>
              <a:prstGeom prst="roundRect">
                <a:avLst>
                  <a:gd name="adj" fmla="val 5667"/>
                </a:avLst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662FC1F3-D2CC-4AB9-6E1F-F04B5D753644}"/>
                  </a:ext>
                </a:extLst>
              </p:cNvPr>
              <p:cNvSpPr/>
              <p:nvPr/>
            </p:nvSpPr>
            <p:spPr>
              <a:xfrm>
                <a:off x="555618" y="2329496"/>
                <a:ext cx="2870122" cy="2113408"/>
              </a:xfrm>
              <a:custGeom>
                <a:avLst/>
                <a:gdLst>
                  <a:gd name="connsiteX0" fmla="*/ 107956 w 3162822"/>
                  <a:gd name="connsiteY0" fmla="*/ 0 h 1905000"/>
                  <a:gd name="connsiteX1" fmla="*/ 3162822 w 3162822"/>
                  <a:gd name="connsiteY1" fmla="*/ 0 h 1905000"/>
                  <a:gd name="connsiteX2" fmla="*/ 2580731 w 3162822"/>
                  <a:gd name="connsiteY2" fmla="*/ 1905000 h 1905000"/>
                  <a:gd name="connsiteX3" fmla="*/ 107956 w 3162822"/>
                  <a:gd name="connsiteY3" fmla="*/ 1905000 h 1905000"/>
                  <a:gd name="connsiteX4" fmla="*/ 0 w 3162822"/>
                  <a:gd name="connsiteY4" fmla="*/ 1797044 h 1905000"/>
                  <a:gd name="connsiteX5" fmla="*/ 0 w 3162822"/>
                  <a:gd name="connsiteY5" fmla="*/ 107956 h 1905000"/>
                  <a:gd name="connsiteX6" fmla="*/ 107956 w 3162822"/>
                  <a:gd name="connsiteY6" fmla="*/ 0 h 190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62822" h="1905000">
                    <a:moveTo>
                      <a:pt x="107956" y="0"/>
                    </a:moveTo>
                    <a:lnTo>
                      <a:pt x="3162822" y="0"/>
                    </a:lnTo>
                    <a:lnTo>
                      <a:pt x="2580731" y="1905000"/>
                    </a:lnTo>
                    <a:lnTo>
                      <a:pt x="107956" y="1905000"/>
                    </a:lnTo>
                    <a:cubicBezTo>
                      <a:pt x="48334" y="1905000"/>
                      <a:pt x="0" y="1856666"/>
                      <a:pt x="0" y="1797044"/>
                    </a:cubicBezTo>
                    <a:lnTo>
                      <a:pt x="0" y="107956"/>
                    </a:lnTo>
                    <a:cubicBezTo>
                      <a:pt x="0" y="48334"/>
                      <a:pt x="48334" y="0"/>
                      <a:pt x="10795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6A60"/>
                  </a:gs>
                  <a:gs pos="100000">
                    <a:srgbClr val="006A60">
                      <a:lumMod val="75000"/>
                    </a:srgbClr>
                  </a:gs>
                </a:gsLst>
                <a:lin ang="2700000" scaled="0"/>
              </a:gra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5" name="文本占位符 2">
                <a:extLst>
                  <a:ext uri="{FF2B5EF4-FFF2-40B4-BE49-F238E27FC236}">
                    <a16:creationId xmlns:a16="http://schemas.microsoft.com/office/drawing/2014/main" id="{663DF42C-B6F2-0734-8900-5B98650DB086}"/>
                  </a:ext>
                </a:extLst>
              </p:cNvPr>
              <p:cNvSpPr txBox="1"/>
              <p:nvPr/>
            </p:nvSpPr>
            <p:spPr>
              <a:xfrm>
                <a:off x="1293636" y="2580744"/>
                <a:ext cx="2132104" cy="158749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3800" b="0" kern="1200" spc="600">
                    <a:solidFill>
                      <a:schemeClr val="bg1"/>
                    </a:solidFill>
                    <a:latin typeface="Impact" panose="020B0806030902050204" pitchFamily="34" charset="0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3600" b="0" i="0" u="none" strike="noStrike" kern="1200" cap="none" spc="-30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ahnschrift Light SemiCondensed" panose="020B0502040204020203" pitchFamily="34" charset="0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2B179C4-A08F-B951-80A2-012FCB406DCA}"/>
                </a:ext>
              </a:extLst>
            </p:cNvPr>
            <p:cNvSpPr txBox="1"/>
            <p:nvPr/>
          </p:nvSpPr>
          <p:spPr>
            <a:xfrm>
              <a:off x="1068590" y="398532"/>
              <a:ext cx="3466384" cy="460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kern="0" dirty="0">
                  <a:solidFill>
                    <a:srgbClr val="5596A7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Loss Function</a:t>
              </a:r>
              <a:endParaRPr lang="zh-CN" altLang="en-US" sz="2400" b="1" kern="0" dirty="0">
                <a:solidFill>
                  <a:srgbClr val="00655C"/>
                </a:solidFill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6D63F1CC-CAAF-00F2-50D1-29B00D7A1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5830" y="5214620"/>
            <a:ext cx="1668780" cy="1517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B304C8-8979-48F1-0F08-F0A5C970ADAC}"/>
              </a:ext>
            </a:extLst>
          </p:cNvPr>
          <p:cNvSpPr txBox="1"/>
          <p:nvPr/>
        </p:nvSpPr>
        <p:spPr>
          <a:xfrm>
            <a:off x="771143" y="1445808"/>
            <a:ext cx="6096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 err="1">
                <a:solidFill>
                  <a:srgbClr val="222832"/>
                </a:solidFill>
                <a:effectLst/>
                <a:latin typeface="SFMono-Regular"/>
              </a:rPr>
              <a:t>torch.nn.</a:t>
            </a:r>
            <a:r>
              <a:rPr lang="en-US" b="1" i="0" dirty="0" err="1">
                <a:solidFill>
                  <a:srgbClr val="912583"/>
                </a:solidFill>
                <a:effectLst/>
                <a:latin typeface="SFMono-Regular"/>
              </a:rPr>
              <a:t>CrossEntropyLoss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D37A7A9-9326-4438-EDFB-520A7CC209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143" y="1962953"/>
            <a:ext cx="6553537" cy="30799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0954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CEDF7-936A-8528-CFCB-6B91249E7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CB2C286-3EEC-DFDD-5ECA-ECC712E894D3}"/>
              </a:ext>
            </a:extLst>
          </p:cNvPr>
          <p:cNvGrpSpPr/>
          <p:nvPr/>
        </p:nvGrpSpPr>
        <p:grpSpPr>
          <a:xfrm>
            <a:off x="482600" y="326390"/>
            <a:ext cx="3776734" cy="597535"/>
            <a:chOff x="482600" y="326129"/>
            <a:chExt cx="4052373" cy="59763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57BDDB39-B03A-BD7C-5269-3345CD22F306}"/>
                </a:ext>
              </a:extLst>
            </p:cNvPr>
            <p:cNvGrpSpPr/>
            <p:nvPr/>
          </p:nvGrpSpPr>
          <p:grpSpPr>
            <a:xfrm>
              <a:off x="482600" y="326129"/>
              <a:ext cx="2936240" cy="597639"/>
              <a:chOff x="555618" y="2329496"/>
              <a:chExt cx="14375280" cy="2113408"/>
            </a:xfrm>
          </p:grpSpPr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80DE4D6A-D8F8-5DB3-BCD2-2858B9C6E9E9}"/>
                  </a:ext>
                </a:extLst>
              </p:cNvPr>
              <p:cNvSpPr/>
              <p:nvPr/>
            </p:nvSpPr>
            <p:spPr>
              <a:xfrm>
                <a:off x="1143189" y="2531593"/>
                <a:ext cx="13787709" cy="1796421"/>
              </a:xfrm>
              <a:prstGeom prst="roundRect">
                <a:avLst>
                  <a:gd name="adj" fmla="val 5667"/>
                </a:avLst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74EC184B-9744-F847-C519-0831A64BB45B}"/>
                  </a:ext>
                </a:extLst>
              </p:cNvPr>
              <p:cNvSpPr/>
              <p:nvPr/>
            </p:nvSpPr>
            <p:spPr>
              <a:xfrm>
                <a:off x="555618" y="2329496"/>
                <a:ext cx="2870122" cy="2113408"/>
              </a:xfrm>
              <a:custGeom>
                <a:avLst/>
                <a:gdLst>
                  <a:gd name="connsiteX0" fmla="*/ 107956 w 3162822"/>
                  <a:gd name="connsiteY0" fmla="*/ 0 h 1905000"/>
                  <a:gd name="connsiteX1" fmla="*/ 3162822 w 3162822"/>
                  <a:gd name="connsiteY1" fmla="*/ 0 h 1905000"/>
                  <a:gd name="connsiteX2" fmla="*/ 2580731 w 3162822"/>
                  <a:gd name="connsiteY2" fmla="*/ 1905000 h 1905000"/>
                  <a:gd name="connsiteX3" fmla="*/ 107956 w 3162822"/>
                  <a:gd name="connsiteY3" fmla="*/ 1905000 h 1905000"/>
                  <a:gd name="connsiteX4" fmla="*/ 0 w 3162822"/>
                  <a:gd name="connsiteY4" fmla="*/ 1797044 h 1905000"/>
                  <a:gd name="connsiteX5" fmla="*/ 0 w 3162822"/>
                  <a:gd name="connsiteY5" fmla="*/ 107956 h 1905000"/>
                  <a:gd name="connsiteX6" fmla="*/ 107956 w 3162822"/>
                  <a:gd name="connsiteY6" fmla="*/ 0 h 190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62822" h="1905000">
                    <a:moveTo>
                      <a:pt x="107956" y="0"/>
                    </a:moveTo>
                    <a:lnTo>
                      <a:pt x="3162822" y="0"/>
                    </a:lnTo>
                    <a:lnTo>
                      <a:pt x="2580731" y="1905000"/>
                    </a:lnTo>
                    <a:lnTo>
                      <a:pt x="107956" y="1905000"/>
                    </a:lnTo>
                    <a:cubicBezTo>
                      <a:pt x="48334" y="1905000"/>
                      <a:pt x="0" y="1856666"/>
                      <a:pt x="0" y="1797044"/>
                    </a:cubicBezTo>
                    <a:lnTo>
                      <a:pt x="0" y="107956"/>
                    </a:lnTo>
                    <a:cubicBezTo>
                      <a:pt x="0" y="48334"/>
                      <a:pt x="48334" y="0"/>
                      <a:pt x="10795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6A60"/>
                  </a:gs>
                  <a:gs pos="100000">
                    <a:srgbClr val="006A60">
                      <a:lumMod val="75000"/>
                    </a:srgbClr>
                  </a:gs>
                </a:gsLst>
                <a:lin ang="2700000" scaled="0"/>
              </a:gra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5" name="文本占位符 2">
                <a:extLst>
                  <a:ext uri="{FF2B5EF4-FFF2-40B4-BE49-F238E27FC236}">
                    <a16:creationId xmlns:a16="http://schemas.microsoft.com/office/drawing/2014/main" id="{8555B223-3D66-DC5F-DE13-62D27D66165B}"/>
                  </a:ext>
                </a:extLst>
              </p:cNvPr>
              <p:cNvSpPr txBox="1"/>
              <p:nvPr/>
            </p:nvSpPr>
            <p:spPr>
              <a:xfrm>
                <a:off x="1293636" y="2580744"/>
                <a:ext cx="2132104" cy="158749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3800" b="0" kern="1200" spc="600">
                    <a:solidFill>
                      <a:schemeClr val="bg1"/>
                    </a:solidFill>
                    <a:latin typeface="Impact" panose="020B0806030902050204" pitchFamily="34" charset="0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3600" b="0" i="0" u="none" strike="noStrike" kern="1200" cap="none" spc="-30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ahnschrift Light SemiCondensed" panose="020B0502040204020203" pitchFamily="34" charset="0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DDB86EC-0308-0F5F-0927-30B9DE67E74D}"/>
                </a:ext>
              </a:extLst>
            </p:cNvPr>
            <p:cNvSpPr txBox="1"/>
            <p:nvPr/>
          </p:nvSpPr>
          <p:spPr>
            <a:xfrm>
              <a:off x="1068589" y="398532"/>
              <a:ext cx="3466384" cy="460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kern="0" dirty="0">
                  <a:solidFill>
                    <a:srgbClr val="5596A7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Optimization</a:t>
              </a:r>
              <a:endParaRPr lang="zh-CN" altLang="en-US" sz="2400" b="1" kern="0" dirty="0">
                <a:solidFill>
                  <a:srgbClr val="00655C"/>
                </a:solidFill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CA6C65A2-F867-F57F-2645-A01C4F7FE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5830" y="5214620"/>
            <a:ext cx="1668780" cy="1517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5DEB00-6B04-A168-4C89-6F1AF605C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8207" y="621848"/>
            <a:ext cx="3899100" cy="730288"/>
          </a:xfrm>
          <a:prstGeom prst="rect">
            <a:avLst/>
          </a:prstGeom>
        </p:spPr>
      </p:pic>
      <p:pic>
        <p:nvPicPr>
          <p:cNvPr id="1026" name="Picture 2" descr="Backpropagation: The Backbone of Neural Network Training | by LM Po | Medium">
            <a:extLst>
              <a:ext uri="{FF2B5EF4-FFF2-40B4-BE49-F238E27FC236}">
                <a16:creationId xmlns:a16="http://schemas.microsoft.com/office/drawing/2014/main" id="{78F61822-0340-6585-4B2E-655F6BF28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1491615"/>
            <a:ext cx="11137982" cy="506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6103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389C5-9487-F5BB-8F89-8A8A59CEC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>
            <a:extLst>
              <a:ext uri="{FF2B5EF4-FFF2-40B4-BE49-F238E27FC236}">
                <a16:creationId xmlns:a16="http://schemas.microsoft.com/office/drawing/2014/main" id="{467F74A0-EACE-9305-2C4C-E8DACE86B01B}"/>
              </a:ext>
            </a:extLst>
          </p:cNvPr>
          <p:cNvSpPr/>
          <p:nvPr/>
        </p:nvSpPr>
        <p:spPr>
          <a:xfrm rot="5400000" flipV="1">
            <a:off x="4675631" y="-5657730"/>
            <a:ext cx="2847096" cy="12227236"/>
          </a:xfrm>
          <a:custGeom>
            <a:avLst/>
            <a:gdLst>
              <a:gd name="connsiteX0" fmla="*/ 0 w 2837789"/>
              <a:gd name="connsiteY0" fmla="*/ 0 h 8001905"/>
              <a:gd name="connsiteX1" fmla="*/ 2837788 w 2837789"/>
              <a:gd name="connsiteY1" fmla="*/ 0 h 8001905"/>
              <a:gd name="connsiteX2" fmla="*/ 2837788 w 2837789"/>
              <a:gd name="connsiteY2" fmla="*/ 1968500 h 8001905"/>
              <a:gd name="connsiteX3" fmla="*/ 2837789 w 2837789"/>
              <a:gd name="connsiteY3" fmla="*/ 1968500 h 8001905"/>
              <a:gd name="connsiteX4" fmla="*/ 2837789 w 2837789"/>
              <a:gd name="connsiteY4" fmla="*/ 2363879 h 8001905"/>
              <a:gd name="connsiteX5" fmla="*/ 2618085 w 2837789"/>
              <a:gd name="connsiteY5" fmla="*/ 2386026 h 8001905"/>
              <a:gd name="connsiteX6" fmla="*/ 1747634 w 2837789"/>
              <a:gd name="connsiteY6" fmla="*/ 3454034 h 8001905"/>
              <a:gd name="connsiteX7" fmla="*/ 2618085 w 2837789"/>
              <a:gd name="connsiteY7" fmla="*/ 4522042 h 8001905"/>
              <a:gd name="connsiteX8" fmla="*/ 2837789 w 2837789"/>
              <a:gd name="connsiteY8" fmla="*/ 4544190 h 8001905"/>
              <a:gd name="connsiteX9" fmla="*/ 2837789 w 2837789"/>
              <a:gd name="connsiteY9" fmla="*/ 6858000 h 8001905"/>
              <a:gd name="connsiteX10" fmla="*/ 2837788 w 2837789"/>
              <a:gd name="connsiteY10" fmla="*/ 6858000 h 8001905"/>
              <a:gd name="connsiteX11" fmla="*/ 2837788 w 2837789"/>
              <a:gd name="connsiteY11" fmla="*/ 8001905 h 8001905"/>
              <a:gd name="connsiteX12" fmla="*/ 0 w 2837789"/>
              <a:gd name="connsiteY12" fmla="*/ 8001905 h 8001905"/>
              <a:gd name="connsiteX13" fmla="*/ 0 w 2837789"/>
              <a:gd name="connsiteY13" fmla="*/ 6858000 h 8001905"/>
              <a:gd name="connsiteX14" fmla="*/ 0 w 2837789"/>
              <a:gd name="connsiteY14" fmla="*/ 6376305 h 8001905"/>
              <a:gd name="connsiteX15" fmla="*/ 0 w 2837789"/>
              <a:gd name="connsiteY15" fmla="*/ 2133600 h 8001905"/>
              <a:gd name="connsiteX16" fmla="*/ 0 w 2837789"/>
              <a:gd name="connsiteY16" fmla="*/ 1968500 h 8001905"/>
              <a:gd name="connsiteX0-1" fmla="*/ 0 w 2847096"/>
              <a:gd name="connsiteY0-2" fmla="*/ 1 h 10682288"/>
              <a:gd name="connsiteX1-3" fmla="*/ 2847095 w 2847096"/>
              <a:gd name="connsiteY1-4" fmla="*/ 2680383 h 10682288"/>
              <a:gd name="connsiteX2-5" fmla="*/ 2847095 w 2847096"/>
              <a:gd name="connsiteY2-6" fmla="*/ 4648883 h 10682288"/>
              <a:gd name="connsiteX3-7" fmla="*/ 2847096 w 2847096"/>
              <a:gd name="connsiteY3-8" fmla="*/ 4648883 h 10682288"/>
              <a:gd name="connsiteX4-9" fmla="*/ 2847096 w 2847096"/>
              <a:gd name="connsiteY4-10" fmla="*/ 5044262 h 10682288"/>
              <a:gd name="connsiteX5-11" fmla="*/ 2627392 w 2847096"/>
              <a:gd name="connsiteY5-12" fmla="*/ 5066409 h 10682288"/>
              <a:gd name="connsiteX6-13" fmla="*/ 1756941 w 2847096"/>
              <a:gd name="connsiteY6-14" fmla="*/ 6134417 h 10682288"/>
              <a:gd name="connsiteX7-15" fmla="*/ 2627392 w 2847096"/>
              <a:gd name="connsiteY7-16" fmla="*/ 7202425 h 10682288"/>
              <a:gd name="connsiteX8-17" fmla="*/ 2847096 w 2847096"/>
              <a:gd name="connsiteY8-18" fmla="*/ 7224573 h 10682288"/>
              <a:gd name="connsiteX9-19" fmla="*/ 2847096 w 2847096"/>
              <a:gd name="connsiteY9-20" fmla="*/ 9538383 h 10682288"/>
              <a:gd name="connsiteX10-21" fmla="*/ 2847095 w 2847096"/>
              <a:gd name="connsiteY10-22" fmla="*/ 9538383 h 10682288"/>
              <a:gd name="connsiteX11-23" fmla="*/ 2847095 w 2847096"/>
              <a:gd name="connsiteY11-24" fmla="*/ 10682288 h 10682288"/>
              <a:gd name="connsiteX12-25" fmla="*/ 9307 w 2847096"/>
              <a:gd name="connsiteY12-26" fmla="*/ 10682288 h 10682288"/>
              <a:gd name="connsiteX13-27" fmla="*/ 9307 w 2847096"/>
              <a:gd name="connsiteY13-28" fmla="*/ 9538383 h 10682288"/>
              <a:gd name="connsiteX14-29" fmla="*/ 9307 w 2847096"/>
              <a:gd name="connsiteY14-30" fmla="*/ 9056688 h 10682288"/>
              <a:gd name="connsiteX15-31" fmla="*/ 9307 w 2847096"/>
              <a:gd name="connsiteY15-32" fmla="*/ 4813983 h 10682288"/>
              <a:gd name="connsiteX16-33" fmla="*/ 9307 w 2847096"/>
              <a:gd name="connsiteY16-34" fmla="*/ 4648883 h 10682288"/>
              <a:gd name="connsiteX17" fmla="*/ 0 w 2847096"/>
              <a:gd name="connsiteY17" fmla="*/ 1 h 10682288"/>
              <a:gd name="connsiteX0-35" fmla="*/ 0 w 2847096"/>
              <a:gd name="connsiteY0-36" fmla="*/ 0 h 10682287"/>
              <a:gd name="connsiteX1-37" fmla="*/ 2847095 w 2847096"/>
              <a:gd name="connsiteY1-38" fmla="*/ 27924 h 10682287"/>
              <a:gd name="connsiteX2-39" fmla="*/ 2847095 w 2847096"/>
              <a:gd name="connsiteY2-40" fmla="*/ 4648882 h 10682287"/>
              <a:gd name="connsiteX3-41" fmla="*/ 2847096 w 2847096"/>
              <a:gd name="connsiteY3-42" fmla="*/ 4648882 h 10682287"/>
              <a:gd name="connsiteX4-43" fmla="*/ 2847096 w 2847096"/>
              <a:gd name="connsiteY4-44" fmla="*/ 5044261 h 10682287"/>
              <a:gd name="connsiteX5-45" fmla="*/ 2627392 w 2847096"/>
              <a:gd name="connsiteY5-46" fmla="*/ 5066408 h 10682287"/>
              <a:gd name="connsiteX6-47" fmla="*/ 1756941 w 2847096"/>
              <a:gd name="connsiteY6-48" fmla="*/ 6134416 h 10682287"/>
              <a:gd name="connsiteX7-49" fmla="*/ 2627392 w 2847096"/>
              <a:gd name="connsiteY7-50" fmla="*/ 7202424 h 10682287"/>
              <a:gd name="connsiteX8-51" fmla="*/ 2847096 w 2847096"/>
              <a:gd name="connsiteY8-52" fmla="*/ 7224572 h 10682287"/>
              <a:gd name="connsiteX9-53" fmla="*/ 2847096 w 2847096"/>
              <a:gd name="connsiteY9-54" fmla="*/ 9538382 h 10682287"/>
              <a:gd name="connsiteX10-55" fmla="*/ 2847095 w 2847096"/>
              <a:gd name="connsiteY10-56" fmla="*/ 9538382 h 10682287"/>
              <a:gd name="connsiteX11-57" fmla="*/ 2847095 w 2847096"/>
              <a:gd name="connsiteY11-58" fmla="*/ 10682287 h 10682287"/>
              <a:gd name="connsiteX12-59" fmla="*/ 9307 w 2847096"/>
              <a:gd name="connsiteY12-60" fmla="*/ 10682287 h 10682287"/>
              <a:gd name="connsiteX13-61" fmla="*/ 9307 w 2847096"/>
              <a:gd name="connsiteY13-62" fmla="*/ 9538382 h 10682287"/>
              <a:gd name="connsiteX14-63" fmla="*/ 9307 w 2847096"/>
              <a:gd name="connsiteY14-64" fmla="*/ 9056687 h 10682287"/>
              <a:gd name="connsiteX15-65" fmla="*/ 9307 w 2847096"/>
              <a:gd name="connsiteY15-66" fmla="*/ 4813982 h 10682287"/>
              <a:gd name="connsiteX16-67" fmla="*/ 9307 w 2847096"/>
              <a:gd name="connsiteY16-68" fmla="*/ 4648882 h 10682287"/>
              <a:gd name="connsiteX17-69" fmla="*/ 0 w 2847096"/>
              <a:gd name="connsiteY17-70" fmla="*/ 0 h 10682287"/>
              <a:gd name="connsiteX0-71" fmla="*/ 9307 w 2837789"/>
              <a:gd name="connsiteY0-72" fmla="*/ 0 h 10663676"/>
              <a:gd name="connsiteX1-73" fmla="*/ 2837788 w 2837789"/>
              <a:gd name="connsiteY1-74" fmla="*/ 9313 h 10663676"/>
              <a:gd name="connsiteX2-75" fmla="*/ 2837788 w 2837789"/>
              <a:gd name="connsiteY2-76" fmla="*/ 4630271 h 10663676"/>
              <a:gd name="connsiteX3-77" fmla="*/ 2837789 w 2837789"/>
              <a:gd name="connsiteY3-78" fmla="*/ 4630271 h 10663676"/>
              <a:gd name="connsiteX4-79" fmla="*/ 2837789 w 2837789"/>
              <a:gd name="connsiteY4-80" fmla="*/ 5025650 h 10663676"/>
              <a:gd name="connsiteX5-81" fmla="*/ 2618085 w 2837789"/>
              <a:gd name="connsiteY5-82" fmla="*/ 5047797 h 10663676"/>
              <a:gd name="connsiteX6-83" fmla="*/ 1747634 w 2837789"/>
              <a:gd name="connsiteY6-84" fmla="*/ 6115805 h 10663676"/>
              <a:gd name="connsiteX7-85" fmla="*/ 2618085 w 2837789"/>
              <a:gd name="connsiteY7-86" fmla="*/ 7183813 h 10663676"/>
              <a:gd name="connsiteX8-87" fmla="*/ 2837789 w 2837789"/>
              <a:gd name="connsiteY8-88" fmla="*/ 7205961 h 10663676"/>
              <a:gd name="connsiteX9-89" fmla="*/ 2837789 w 2837789"/>
              <a:gd name="connsiteY9-90" fmla="*/ 9519771 h 10663676"/>
              <a:gd name="connsiteX10-91" fmla="*/ 2837788 w 2837789"/>
              <a:gd name="connsiteY10-92" fmla="*/ 9519771 h 10663676"/>
              <a:gd name="connsiteX11-93" fmla="*/ 2837788 w 2837789"/>
              <a:gd name="connsiteY11-94" fmla="*/ 10663676 h 10663676"/>
              <a:gd name="connsiteX12-95" fmla="*/ 0 w 2837789"/>
              <a:gd name="connsiteY12-96" fmla="*/ 10663676 h 10663676"/>
              <a:gd name="connsiteX13-97" fmla="*/ 0 w 2837789"/>
              <a:gd name="connsiteY13-98" fmla="*/ 9519771 h 10663676"/>
              <a:gd name="connsiteX14-99" fmla="*/ 0 w 2837789"/>
              <a:gd name="connsiteY14-100" fmla="*/ 9038076 h 10663676"/>
              <a:gd name="connsiteX15-101" fmla="*/ 0 w 2837789"/>
              <a:gd name="connsiteY15-102" fmla="*/ 4795371 h 10663676"/>
              <a:gd name="connsiteX16-103" fmla="*/ 0 w 2837789"/>
              <a:gd name="connsiteY16-104" fmla="*/ 4630271 h 10663676"/>
              <a:gd name="connsiteX17-105" fmla="*/ 9307 w 2837789"/>
              <a:gd name="connsiteY17-106" fmla="*/ 0 h 10663676"/>
              <a:gd name="connsiteX0-107" fmla="*/ 9307 w 2837789"/>
              <a:gd name="connsiteY0-108" fmla="*/ 0 h 12199313"/>
              <a:gd name="connsiteX1-109" fmla="*/ 2837788 w 2837789"/>
              <a:gd name="connsiteY1-110" fmla="*/ 9313 h 12199313"/>
              <a:gd name="connsiteX2-111" fmla="*/ 2837788 w 2837789"/>
              <a:gd name="connsiteY2-112" fmla="*/ 4630271 h 12199313"/>
              <a:gd name="connsiteX3-113" fmla="*/ 2837789 w 2837789"/>
              <a:gd name="connsiteY3-114" fmla="*/ 4630271 h 12199313"/>
              <a:gd name="connsiteX4-115" fmla="*/ 2837789 w 2837789"/>
              <a:gd name="connsiteY4-116" fmla="*/ 5025650 h 12199313"/>
              <a:gd name="connsiteX5-117" fmla="*/ 2618085 w 2837789"/>
              <a:gd name="connsiteY5-118" fmla="*/ 5047797 h 12199313"/>
              <a:gd name="connsiteX6-119" fmla="*/ 1747634 w 2837789"/>
              <a:gd name="connsiteY6-120" fmla="*/ 6115805 h 12199313"/>
              <a:gd name="connsiteX7-121" fmla="*/ 2618085 w 2837789"/>
              <a:gd name="connsiteY7-122" fmla="*/ 7183813 h 12199313"/>
              <a:gd name="connsiteX8-123" fmla="*/ 2837789 w 2837789"/>
              <a:gd name="connsiteY8-124" fmla="*/ 7205961 h 12199313"/>
              <a:gd name="connsiteX9-125" fmla="*/ 2837789 w 2837789"/>
              <a:gd name="connsiteY9-126" fmla="*/ 9519771 h 12199313"/>
              <a:gd name="connsiteX10-127" fmla="*/ 2837788 w 2837789"/>
              <a:gd name="connsiteY10-128" fmla="*/ 9519771 h 12199313"/>
              <a:gd name="connsiteX11-129" fmla="*/ 2828480 w 2837789"/>
              <a:gd name="connsiteY11-130" fmla="*/ 12199313 h 12199313"/>
              <a:gd name="connsiteX12-131" fmla="*/ 0 w 2837789"/>
              <a:gd name="connsiteY12-132" fmla="*/ 10663676 h 12199313"/>
              <a:gd name="connsiteX13-133" fmla="*/ 0 w 2837789"/>
              <a:gd name="connsiteY13-134" fmla="*/ 9519771 h 12199313"/>
              <a:gd name="connsiteX14-135" fmla="*/ 0 w 2837789"/>
              <a:gd name="connsiteY14-136" fmla="*/ 9038076 h 12199313"/>
              <a:gd name="connsiteX15-137" fmla="*/ 0 w 2837789"/>
              <a:gd name="connsiteY15-138" fmla="*/ 4795371 h 12199313"/>
              <a:gd name="connsiteX16-139" fmla="*/ 0 w 2837789"/>
              <a:gd name="connsiteY16-140" fmla="*/ 4630271 h 12199313"/>
              <a:gd name="connsiteX17-141" fmla="*/ 9307 w 2837789"/>
              <a:gd name="connsiteY17-142" fmla="*/ 0 h 12199313"/>
              <a:gd name="connsiteX0-143" fmla="*/ 9307 w 2837789"/>
              <a:gd name="connsiteY0-144" fmla="*/ 0 h 12227236"/>
              <a:gd name="connsiteX1-145" fmla="*/ 2837788 w 2837789"/>
              <a:gd name="connsiteY1-146" fmla="*/ 9313 h 12227236"/>
              <a:gd name="connsiteX2-147" fmla="*/ 2837788 w 2837789"/>
              <a:gd name="connsiteY2-148" fmla="*/ 4630271 h 12227236"/>
              <a:gd name="connsiteX3-149" fmla="*/ 2837789 w 2837789"/>
              <a:gd name="connsiteY3-150" fmla="*/ 4630271 h 12227236"/>
              <a:gd name="connsiteX4-151" fmla="*/ 2837789 w 2837789"/>
              <a:gd name="connsiteY4-152" fmla="*/ 5025650 h 12227236"/>
              <a:gd name="connsiteX5-153" fmla="*/ 2618085 w 2837789"/>
              <a:gd name="connsiteY5-154" fmla="*/ 5047797 h 12227236"/>
              <a:gd name="connsiteX6-155" fmla="*/ 1747634 w 2837789"/>
              <a:gd name="connsiteY6-156" fmla="*/ 6115805 h 12227236"/>
              <a:gd name="connsiteX7-157" fmla="*/ 2618085 w 2837789"/>
              <a:gd name="connsiteY7-158" fmla="*/ 7183813 h 12227236"/>
              <a:gd name="connsiteX8-159" fmla="*/ 2837789 w 2837789"/>
              <a:gd name="connsiteY8-160" fmla="*/ 7205961 h 12227236"/>
              <a:gd name="connsiteX9-161" fmla="*/ 2837789 w 2837789"/>
              <a:gd name="connsiteY9-162" fmla="*/ 9519771 h 12227236"/>
              <a:gd name="connsiteX10-163" fmla="*/ 2837788 w 2837789"/>
              <a:gd name="connsiteY10-164" fmla="*/ 9519771 h 12227236"/>
              <a:gd name="connsiteX11-165" fmla="*/ 2828480 w 2837789"/>
              <a:gd name="connsiteY11-166" fmla="*/ 12227236 h 12227236"/>
              <a:gd name="connsiteX12-167" fmla="*/ 0 w 2837789"/>
              <a:gd name="connsiteY12-168" fmla="*/ 10663676 h 12227236"/>
              <a:gd name="connsiteX13-169" fmla="*/ 0 w 2837789"/>
              <a:gd name="connsiteY13-170" fmla="*/ 9519771 h 12227236"/>
              <a:gd name="connsiteX14-171" fmla="*/ 0 w 2837789"/>
              <a:gd name="connsiteY14-172" fmla="*/ 9038076 h 12227236"/>
              <a:gd name="connsiteX15-173" fmla="*/ 0 w 2837789"/>
              <a:gd name="connsiteY15-174" fmla="*/ 4795371 h 12227236"/>
              <a:gd name="connsiteX16-175" fmla="*/ 0 w 2837789"/>
              <a:gd name="connsiteY16-176" fmla="*/ 4630271 h 12227236"/>
              <a:gd name="connsiteX17-177" fmla="*/ 9307 w 2837789"/>
              <a:gd name="connsiteY17-178" fmla="*/ 0 h 12227236"/>
              <a:gd name="connsiteX0-179" fmla="*/ 18614 w 2847096"/>
              <a:gd name="connsiteY0-180" fmla="*/ 0 h 12227236"/>
              <a:gd name="connsiteX1-181" fmla="*/ 2847095 w 2847096"/>
              <a:gd name="connsiteY1-182" fmla="*/ 9313 h 12227236"/>
              <a:gd name="connsiteX2-183" fmla="*/ 2847095 w 2847096"/>
              <a:gd name="connsiteY2-184" fmla="*/ 4630271 h 12227236"/>
              <a:gd name="connsiteX3-185" fmla="*/ 2847096 w 2847096"/>
              <a:gd name="connsiteY3-186" fmla="*/ 4630271 h 12227236"/>
              <a:gd name="connsiteX4-187" fmla="*/ 2847096 w 2847096"/>
              <a:gd name="connsiteY4-188" fmla="*/ 5025650 h 12227236"/>
              <a:gd name="connsiteX5-189" fmla="*/ 2627392 w 2847096"/>
              <a:gd name="connsiteY5-190" fmla="*/ 5047797 h 12227236"/>
              <a:gd name="connsiteX6-191" fmla="*/ 1756941 w 2847096"/>
              <a:gd name="connsiteY6-192" fmla="*/ 6115805 h 12227236"/>
              <a:gd name="connsiteX7-193" fmla="*/ 2627392 w 2847096"/>
              <a:gd name="connsiteY7-194" fmla="*/ 7183813 h 12227236"/>
              <a:gd name="connsiteX8-195" fmla="*/ 2847096 w 2847096"/>
              <a:gd name="connsiteY8-196" fmla="*/ 7205961 h 12227236"/>
              <a:gd name="connsiteX9-197" fmla="*/ 2847096 w 2847096"/>
              <a:gd name="connsiteY9-198" fmla="*/ 9519771 h 12227236"/>
              <a:gd name="connsiteX10-199" fmla="*/ 2847095 w 2847096"/>
              <a:gd name="connsiteY10-200" fmla="*/ 9519771 h 12227236"/>
              <a:gd name="connsiteX11-201" fmla="*/ 2837787 w 2847096"/>
              <a:gd name="connsiteY11-202" fmla="*/ 12227236 h 12227236"/>
              <a:gd name="connsiteX12-203" fmla="*/ 0 w 2847096"/>
              <a:gd name="connsiteY12-204" fmla="*/ 12217927 h 12227236"/>
              <a:gd name="connsiteX13-205" fmla="*/ 9307 w 2847096"/>
              <a:gd name="connsiteY13-206" fmla="*/ 9519771 h 12227236"/>
              <a:gd name="connsiteX14-207" fmla="*/ 9307 w 2847096"/>
              <a:gd name="connsiteY14-208" fmla="*/ 9038076 h 12227236"/>
              <a:gd name="connsiteX15-209" fmla="*/ 9307 w 2847096"/>
              <a:gd name="connsiteY15-210" fmla="*/ 4795371 h 12227236"/>
              <a:gd name="connsiteX16-211" fmla="*/ 9307 w 2847096"/>
              <a:gd name="connsiteY16-212" fmla="*/ 4630271 h 12227236"/>
              <a:gd name="connsiteX17-213" fmla="*/ 18614 w 2847096"/>
              <a:gd name="connsiteY17-214" fmla="*/ 0 h 122272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69" y="connsiteY17-70"/>
              </a:cxn>
            </a:cxnLst>
            <a:rect l="l" t="t" r="r" b="b"/>
            <a:pathLst>
              <a:path w="2847096" h="12227236">
                <a:moveTo>
                  <a:pt x="18614" y="0"/>
                </a:moveTo>
                <a:lnTo>
                  <a:pt x="2847095" y="9313"/>
                </a:lnTo>
                <a:lnTo>
                  <a:pt x="2847095" y="4630271"/>
                </a:lnTo>
                <a:lnTo>
                  <a:pt x="2847096" y="4630271"/>
                </a:lnTo>
                <a:lnTo>
                  <a:pt x="2847096" y="5025650"/>
                </a:lnTo>
                <a:lnTo>
                  <a:pt x="2627392" y="5047797"/>
                </a:lnTo>
                <a:cubicBezTo>
                  <a:pt x="2130627" y="5149451"/>
                  <a:pt x="1756941" y="5588989"/>
                  <a:pt x="1756941" y="6115805"/>
                </a:cubicBezTo>
                <a:cubicBezTo>
                  <a:pt x="1756941" y="6642623"/>
                  <a:pt x="2130627" y="7082160"/>
                  <a:pt x="2627392" y="7183813"/>
                </a:cubicBezTo>
                <a:lnTo>
                  <a:pt x="2847096" y="7205961"/>
                </a:lnTo>
                <a:lnTo>
                  <a:pt x="2847096" y="9519771"/>
                </a:lnTo>
                <a:lnTo>
                  <a:pt x="2847095" y="9519771"/>
                </a:lnTo>
                <a:cubicBezTo>
                  <a:pt x="2843992" y="10412952"/>
                  <a:pt x="2840890" y="11334055"/>
                  <a:pt x="2837787" y="12227236"/>
                </a:cubicBezTo>
                <a:lnTo>
                  <a:pt x="0" y="12217927"/>
                </a:lnTo>
                <a:cubicBezTo>
                  <a:pt x="3102" y="11318542"/>
                  <a:pt x="6205" y="10419156"/>
                  <a:pt x="9307" y="9519771"/>
                </a:cubicBezTo>
                <a:lnTo>
                  <a:pt x="9307" y="9038076"/>
                </a:lnTo>
                <a:lnTo>
                  <a:pt x="9307" y="4795371"/>
                </a:lnTo>
                <a:lnTo>
                  <a:pt x="9307" y="4630271"/>
                </a:lnTo>
                <a:cubicBezTo>
                  <a:pt x="9307" y="3974104"/>
                  <a:pt x="18614" y="656167"/>
                  <a:pt x="18614" y="0"/>
                </a:cubicBezTo>
                <a:close/>
              </a:path>
            </a:pathLst>
          </a:custGeom>
          <a:solidFill>
            <a:srgbClr val="5596A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17">
            <a:extLst>
              <a:ext uri="{FF2B5EF4-FFF2-40B4-BE49-F238E27FC236}">
                <a16:creationId xmlns:a16="http://schemas.microsoft.com/office/drawing/2014/main" id="{0B4D56A4-A02C-343B-FDD7-983C570C028B}"/>
              </a:ext>
            </a:extLst>
          </p:cNvPr>
          <p:cNvSpPr txBox="1"/>
          <p:nvPr/>
        </p:nvSpPr>
        <p:spPr>
          <a:xfrm>
            <a:off x="2278633" y="3355458"/>
            <a:ext cx="7779900" cy="69249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altLang="zh-CN" sz="3700" b="1" dirty="0">
                <a:solidFill>
                  <a:srgbClr val="5596A7"/>
                </a:solidFill>
                <a:latin typeface="微软雅黑" panose="020B0503020204020204" charset="-122"/>
                <a:ea typeface="微软雅黑" panose="020B0503020204020204" charset="-122"/>
              </a:rPr>
              <a:t>Evaluation</a:t>
            </a:r>
            <a:endParaRPr lang="zh-CN" altLang="en-US" sz="3700" b="1" dirty="0">
              <a:solidFill>
                <a:srgbClr val="5596A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43E4ADFA-556E-1039-C177-34F3AC65D807}"/>
              </a:ext>
            </a:extLst>
          </p:cNvPr>
          <p:cNvCxnSpPr/>
          <p:nvPr/>
        </p:nvCxnSpPr>
        <p:spPr>
          <a:xfrm>
            <a:off x="2447595" y="4197085"/>
            <a:ext cx="729681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840D5351-2091-EC4B-79F8-99B32A34B74C}"/>
              </a:ext>
            </a:extLst>
          </p:cNvPr>
          <p:cNvGrpSpPr/>
          <p:nvPr/>
        </p:nvGrpSpPr>
        <p:grpSpPr>
          <a:xfrm>
            <a:off x="4724765" y="5687535"/>
            <a:ext cx="552688" cy="552688"/>
            <a:chOff x="3543574" y="4265651"/>
            <a:chExt cx="414516" cy="414516"/>
          </a:xfrm>
        </p:grpSpPr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15DA1B5A-424E-C47C-1F2F-13C26366E120}"/>
                </a:ext>
              </a:extLst>
            </p:cNvPr>
            <p:cNvSpPr/>
            <p:nvPr/>
          </p:nvSpPr>
          <p:spPr>
            <a:xfrm>
              <a:off x="3543574" y="4265651"/>
              <a:ext cx="414516" cy="414516"/>
            </a:xfrm>
            <a:prstGeom prst="ellipse">
              <a:avLst/>
            </a:prstGeom>
            <a:solidFill>
              <a:srgbClr val="5596A7"/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25400" dir="13500000">
                <a:srgbClr val="000000">
                  <a:alpha val="43137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70487DF6-0C2F-21D3-ED7E-8719933F0911}"/>
                </a:ext>
              </a:extLst>
            </p:cNvPr>
            <p:cNvGrpSpPr/>
            <p:nvPr/>
          </p:nvGrpSpPr>
          <p:grpSpPr>
            <a:xfrm>
              <a:off x="3629640" y="4325788"/>
              <a:ext cx="259976" cy="261734"/>
              <a:chOff x="5042691" y="2273922"/>
              <a:chExt cx="702937" cy="707690"/>
            </a:xfrm>
            <a:solidFill>
              <a:schemeClr val="bg1"/>
            </a:solidFill>
          </p:grpSpPr>
          <p:sp>
            <p:nvSpPr>
              <p:cNvPr id="74" name="Freeform 12">
                <a:extLst>
                  <a:ext uri="{FF2B5EF4-FFF2-40B4-BE49-F238E27FC236}">
                    <a16:creationId xmlns:a16="http://schemas.microsoft.com/office/drawing/2014/main" id="{CE43DF49-2B6A-0DBA-F65D-9DAC94C3AB4A}"/>
                  </a:ext>
                </a:extLst>
              </p:cNvPr>
              <p:cNvSpPr/>
              <p:nvPr/>
            </p:nvSpPr>
            <p:spPr bwMode="auto">
              <a:xfrm>
                <a:off x="5284806" y="2789968"/>
                <a:ext cx="460822" cy="191644"/>
              </a:xfrm>
              <a:custGeom>
                <a:avLst/>
                <a:gdLst>
                  <a:gd name="T0" fmla="*/ 25 w 533"/>
                  <a:gd name="T1" fmla="*/ 165 h 222"/>
                  <a:gd name="T2" fmla="*/ 158 w 533"/>
                  <a:gd name="T3" fmla="*/ 165 h 222"/>
                  <a:gd name="T4" fmla="*/ 158 w 533"/>
                  <a:gd name="T5" fmla="*/ 108 h 222"/>
                  <a:gd name="T6" fmla="*/ 184 w 533"/>
                  <a:gd name="T7" fmla="*/ 83 h 222"/>
                  <a:gd name="T8" fmla="*/ 317 w 533"/>
                  <a:gd name="T9" fmla="*/ 83 h 222"/>
                  <a:gd name="T10" fmla="*/ 317 w 533"/>
                  <a:gd name="T11" fmla="*/ 25 h 222"/>
                  <a:gd name="T12" fmla="*/ 343 w 533"/>
                  <a:gd name="T13" fmla="*/ 0 h 222"/>
                  <a:gd name="T14" fmla="*/ 533 w 533"/>
                  <a:gd name="T15" fmla="*/ 0 h 222"/>
                  <a:gd name="T16" fmla="*/ 533 w 533"/>
                  <a:gd name="T17" fmla="*/ 32 h 222"/>
                  <a:gd name="T18" fmla="*/ 508 w 533"/>
                  <a:gd name="T19" fmla="*/ 57 h 222"/>
                  <a:gd name="T20" fmla="*/ 375 w 533"/>
                  <a:gd name="T21" fmla="*/ 57 h 222"/>
                  <a:gd name="T22" fmla="*/ 375 w 533"/>
                  <a:gd name="T23" fmla="*/ 114 h 222"/>
                  <a:gd name="T24" fmla="*/ 349 w 533"/>
                  <a:gd name="T25" fmla="*/ 140 h 222"/>
                  <a:gd name="T26" fmla="*/ 216 w 533"/>
                  <a:gd name="T27" fmla="*/ 140 h 222"/>
                  <a:gd name="T28" fmla="*/ 216 w 533"/>
                  <a:gd name="T29" fmla="*/ 197 h 222"/>
                  <a:gd name="T30" fmla="*/ 190 w 533"/>
                  <a:gd name="T31" fmla="*/ 222 h 222"/>
                  <a:gd name="T32" fmla="*/ 0 w 533"/>
                  <a:gd name="T33" fmla="*/ 222 h 222"/>
                  <a:gd name="T34" fmla="*/ 0 w 533"/>
                  <a:gd name="T35" fmla="*/ 191 h 222"/>
                  <a:gd name="T36" fmla="*/ 25 w 533"/>
                  <a:gd name="T37" fmla="*/ 165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33" h="222">
                    <a:moveTo>
                      <a:pt x="25" y="165"/>
                    </a:moveTo>
                    <a:cubicBezTo>
                      <a:pt x="158" y="165"/>
                      <a:pt x="158" y="165"/>
                      <a:pt x="158" y="165"/>
                    </a:cubicBezTo>
                    <a:cubicBezTo>
                      <a:pt x="158" y="108"/>
                      <a:pt x="158" y="108"/>
                      <a:pt x="158" y="108"/>
                    </a:cubicBezTo>
                    <a:cubicBezTo>
                      <a:pt x="158" y="94"/>
                      <a:pt x="170" y="83"/>
                      <a:pt x="184" y="83"/>
                    </a:cubicBezTo>
                    <a:cubicBezTo>
                      <a:pt x="317" y="83"/>
                      <a:pt x="317" y="83"/>
                      <a:pt x="317" y="83"/>
                    </a:cubicBezTo>
                    <a:cubicBezTo>
                      <a:pt x="317" y="25"/>
                      <a:pt x="317" y="25"/>
                      <a:pt x="317" y="25"/>
                    </a:cubicBezTo>
                    <a:cubicBezTo>
                      <a:pt x="317" y="11"/>
                      <a:pt x="329" y="0"/>
                      <a:pt x="343" y="0"/>
                    </a:cubicBezTo>
                    <a:cubicBezTo>
                      <a:pt x="533" y="0"/>
                      <a:pt x="533" y="0"/>
                      <a:pt x="533" y="0"/>
                    </a:cubicBezTo>
                    <a:cubicBezTo>
                      <a:pt x="533" y="32"/>
                      <a:pt x="533" y="32"/>
                      <a:pt x="533" y="32"/>
                    </a:cubicBezTo>
                    <a:cubicBezTo>
                      <a:pt x="533" y="46"/>
                      <a:pt x="522" y="57"/>
                      <a:pt x="508" y="57"/>
                    </a:cubicBezTo>
                    <a:cubicBezTo>
                      <a:pt x="375" y="57"/>
                      <a:pt x="375" y="57"/>
                      <a:pt x="375" y="57"/>
                    </a:cubicBezTo>
                    <a:cubicBezTo>
                      <a:pt x="375" y="114"/>
                      <a:pt x="375" y="114"/>
                      <a:pt x="375" y="114"/>
                    </a:cubicBezTo>
                    <a:cubicBezTo>
                      <a:pt x="375" y="128"/>
                      <a:pt x="363" y="140"/>
                      <a:pt x="349" y="140"/>
                    </a:cubicBezTo>
                    <a:cubicBezTo>
                      <a:pt x="216" y="140"/>
                      <a:pt x="216" y="140"/>
                      <a:pt x="216" y="140"/>
                    </a:cubicBezTo>
                    <a:cubicBezTo>
                      <a:pt x="216" y="197"/>
                      <a:pt x="216" y="197"/>
                      <a:pt x="216" y="197"/>
                    </a:cubicBezTo>
                    <a:cubicBezTo>
                      <a:pt x="216" y="211"/>
                      <a:pt x="204" y="222"/>
                      <a:pt x="190" y="222"/>
                    </a:cubicBezTo>
                    <a:cubicBezTo>
                      <a:pt x="0" y="222"/>
                      <a:pt x="0" y="222"/>
                      <a:pt x="0" y="222"/>
                    </a:cubicBezTo>
                    <a:cubicBezTo>
                      <a:pt x="0" y="191"/>
                      <a:pt x="0" y="191"/>
                      <a:pt x="0" y="191"/>
                    </a:cubicBezTo>
                    <a:cubicBezTo>
                      <a:pt x="0" y="177"/>
                      <a:pt x="11" y="165"/>
                      <a:pt x="25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Freeform 13">
                <a:extLst>
                  <a:ext uri="{FF2B5EF4-FFF2-40B4-BE49-F238E27FC236}">
                    <a16:creationId xmlns:a16="http://schemas.microsoft.com/office/drawing/2014/main" id="{27B0EBE7-3B13-12AA-9CF6-8DF9A51F1B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2691" y="2273922"/>
                <a:ext cx="529215" cy="655759"/>
              </a:xfrm>
              <a:custGeom>
                <a:avLst/>
                <a:gdLst>
                  <a:gd name="T0" fmla="*/ 28 w 612"/>
                  <a:gd name="T1" fmla="*/ 504 h 759"/>
                  <a:gd name="T2" fmla="*/ 148 w 612"/>
                  <a:gd name="T3" fmla="*/ 514 h 759"/>
                  <a:gd name="T4" fmla="*/ 179 w 612"/>
                  <a:gd name="T5" fmla="*/ 488 h 759"/>
                  <a:gd name="T6" fmla="*/ 184 w 612"/>
                  <a:gd name="T7" fmla="*/ 423 h 759"/>
                  <a:gd name="T8" fmla="*/ 158 w 612"/>
                  <a:gd name="T9" fmla="*/ 392 h 759"/>
                  <a:gd name="T10" fmla="*/ 38 w 612"/>
                  <a:gd name="T11" fmla="*/ 381 h 759"/>
                  <a:gd name="T12" fmla="*/ 7 w 612"/>
                  <a:gd name="T13" fmla="*/ 407 h 759"/>
                  <a:gd name="T14" fmla="*/ 2 w 612"/>
                  <a:gd name="T15" fmla="*/ 473 h 759"/>
                  <a:gd name="T16" fmla="*/ 28 w 612"/>
                  <a:gd name="T17" fmla="*/ 504 h 759"/>
                  <a:gd name="T18" fmla="*/ 157 w 612"/>
                  <a:gd name="T19" fmla="*/ 669 h 759"/>
                  <a:gd name="T20" fmla="*/ 254 w 612"/>
                  <a:gd name="T21" fmla="*/ 487 h 759"/>
                  <a:gd name="T22" fmla="*/ 334 w 612"/>
                  <a:gd name="T23" fmla="*/ 512 h 759"/>
                  <a:gd name="T24" fmla="*/ 342 w 612"/>
                  <a:gd name="T25" fmla="*/ 515 h 759"/>
                  <a:gd name="T26" fmla="*/ 216 w 612"/>
                  <a:gd name="T27" fmla="*/ 722 h 759"/>
                  <a:gd name="T28" fmla="*/ 157 w 612"/>
                  <a:gd name="T29" fmla="*/ 669 h 759"/>
                  <a:gd name="T30" fmla="*/ 379 w 612"/>
                  <a:gd name="T31" fmla="*/ 7 h 759"/>
                  <a:gd name="T32" fmla="*/ 426 w 612"/>
                  <a:gd name="T33" fmla="*/ 84 h 759"/>
                  <a:gd name="T34" fmla="*/ 349 w 612"/>
                  <a:gd name="T35" fmla="*/ 150 h 759"/>
                  <a:gd name="T36" fmla="*/ 304 w 612"/>
                  <a:gd name="T37" fmla="*/ 59 h 759"/>
                  <a:gd name="T38" fmla="*/ 379 w 612"/>
                  <a:gd name="T39" fmla="*/ 7 h 759"/>
                  <a:gd name="T40" fmla="*/ 371 w 612"/>
                  <a:gd name="T41" fmla="*/ 183 h 759"/>
                  <a:gd name="T42" fmla="*/ 403 w 612"/>
                  <a:gd name="T43" fmla="*/ 199 h 759"/>
                  <a:gd name="T44" fmla="*/ 574 w 612"/>
                  <a:gd name="T45" fmla="*/ 278 h 759"/>
                  <a:gd name="T46" fmla="*/ 579 w 612"/>
                  <a:gd name="T47" fmla="*/ 341 h 759"/>
                  <a:gd name="T48" fmla="*/ 398 w 612"/>
                  <a:gd name="T49" fmla="*/ 296 h 759"/>
                  <a:gd name="T50" fmla="*/ 381 w 612"/>
                  <a:gd name="T51" fmla="*/ 385 h 759"/>
                  <a:gd name="T52" fmla="*/ 390 w 612"/>
                  <a:gd name="T53" fmla="*/ 402 h 759"/>
                  <a:gd name="T54" fmla="*/ 561 w 612"/>
                  <a:gd name="T55" fmla="*/ 593 h 759"/>
                  <a:gd name="T56" fmla="*/ 489 w 612"/>
                  <a:gd name="T57" fmla="*/ 626 h 759"/>
                  <a:gd name="T58" fmla="*/ 233 w 612"/>
                  <a:gd name="T59" fmla="*/ 447 h 759"/>
                  <a:gd name="T60" fmla="*/ 203 w 612"/>
                  <a:gd name="T61" fmla="*/ 392 h 759"/>
                  <a:gd name="T62" fmla="*/ 231 w 612"/>
                  <a:gd name="T63" fmla="*/ 239 h 759"/>
                  <a:gd name="T64" fmla="*/ 157 w 612"/>
                  <a:gd name="T65" fmla="*/ 344 h 759"/>
                  <a:gd name="T66" fmla="*/ 95 w 612"/>
                  <a:gd name="T67" fmla="*/ 332 h 759"/>
                  <a:gd name="T68" fmla="*/ 247 w 612"/>
                  <a:gd name="T69" fmla="*/ 155 h 759"/>
                  <a:gd name="T70" fmla="*/ 313 w 612"/>
                  <a:gd name="T71" fmla="*/ 163 h 759"/>
                  <a:gd name="T72" fmla="*/ 349 w 612"/>
                  <a:gd name="T73" fmla="*/ 227 h 759"/>
                  <a:gd name="T74" fmla="*/ 371 w 612"/>
                  <a:gd name="T75" fmla="*/ 183 h 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2" h="759">
                    <a:moveTo>
                      <a:pt x="28" y="504"/>
                    </a:moveTo>
                    <a:cubicBezTo>
                      <a:pt x="148" y="514"/>
                      <a:pt x="148" y="514"/>
                      <a:pt x="148" y="514"/>
                    </a:cubicBezTo>
                    <a:cubicBezTo>
                      <a:pt x="164" y="516"/>
                      <a:pt x="177" y="504"/>
                      <a:pt x="179" y="488"/>
                    </a:cubicBezTo>
                    <a:cubicBezTo>
                      <a:pt x="184" y="423"/>
                      <a:pt x="184" y="423"/>
                      <a:pt x="184" y="423"/>
                    </a:cubicBezTo>
                    <a:cubicBezTo>
                      <a:pt x="186" y="407"/>
                      <a:pt x="174" y="393"/>
                      <a:pt x="158" y="392"/>
                    </a:cubicBezTo>
                    <a:cubicBezTo>
                      <a:pt x="38" y="381"/>
                      <a:pt x="38" y="381"/>
                      <a:pt x="38" y="381"/>
                    </a:cubicBezTo>
                    <a:cubicBezTo>
                      <a:pt x="23" y="380"/>
                      <a:pt x="9" y="392"/>
                      <a:pt x="7" y="407"/>
                    </a:cubicBezTo>
                    <a:cubicBezTo>
                      <a:pt x="2" y="473"/>
                      <a:pt x="2" y="473"/>
                      <a:pt x="2" y="473"/>
                    </a:cubicBezTo>
                    <a:cubicBezTo>
                      <a:pt x="0" y="489"/>
                      <a:pt x="12" y="503"/>
                      <a:pt x="28" y="504"/>
                    </a:cubicBezTo>
                    <a:close/>
                    <a:moveTo>
                      <a:pt x="157" y="669"/>
                    </a:moveTo>
                    <a:cubicBezTo>
                      <a:pt x="220" y="595"/>
                      <a:pt x="230" y="592"/>
                      <a:pt x="254" y="487"/>
                    </a:cubicBezTo>
                    <a:cubicBezTo>
                      <a:pt x="280" y="496"/>
                      <a:pt x="307" y="504"/>
                      <a:pt x="334" y="512"/>
                    </a:cubicBezTo>
                    <a:cubicBezTo>
                      <a:pt x="337" y="513"/>
                      <a:pt x="339" y="514"/>
                      <a:pt x="342" y="515"/>
                    </a:cubicBezTo>
                    <a:cubicBezTo>
                      <a:pt x="303" y="633"/>
                      <a:pt x="296" y="637"/>
                      <a:pt x="216" y="722"/>
                    </a:cubicBezTo>
                    <a:cubicBezTo>
                      <a:pt x="180" y="759"/>
                      <a:pt x="122" y="709"/>
                      <a:pt x="157" y="669"/>
                    </a:cubicBezTo>
                    <a:close/>
                    <a:moveTo>
                      <a:pt x="379" y="7"/>
                    </a:moveTo>
                    <a:cubicBezTo>
                      <a:pt x="413" y="15"/>
                      <a:pt x="434" y="49"/>
                      <a:pt x="426" y="84"/>
                    </a:cubicBezTo>
                    <a:cubicBezTo>
                      <a:pt x="419" y="120"/>
                      <a:pt x="383" y="157"/>
                      <a:pt x="349" y="150"/>
                    </a:cubicBezTo>
                    <a:cubicBezTo>
                      <a:pt x="315" y="143"/>
                      <a:pt x="297" y="94"/>
                      <a:pt x="304" y="59"/>
                    </a:cubicBezTo>
                    <a:cubicBezTo>
                      <a:pt x="312" y="23"/>
                      <a:pt x="345" y="0"/>
                      <a:pt x="379" y="7"/>
                    </a:cubicBezTo>
                    <a:close/>
                    <a:moveTo>
                      <a:pt x="371" y="183"/>
                    </a:moveTo>
                    <a:cubicBezTo>
                      <a:pt x="378" y="185"/>
                      <a:pt x="393" y="190"/>
                      <a:pt x="403" y="199"/>
                    </a:cubicBezTo>
                    <a:cubicBezTo>
                      <a:pt x="494" y="286"/>
                      <a:pt x="474" y="282"/>
                      <a:pt x="574" y="278"/>
                    </a:cubicBezTo>
                    <a:cubicBezTo>
                      <a:pt x="612" y="277"/>
                      <a:pt x="611" y="338"/>
                      <a:pt x="579" y="341"/>
                    </a:cubicBezTo>
                    <a:cubicBezTo>
                      <a:pt x="477" y="350"/>
                      <a:pt x="470" y="358"/>
                      <a:pt x="398" y="296"/>
                    </a:cubicBezTo>
                    <a:cubicBezTo>
                      <a:pt x="381" y="385"/>
                      <a:pt x="381" y="385"/>
                      <a:pt x="381" y="385"/>
                    </a:cubicBezTo>
                    <a:cubicBezTo>
                      <a:pt x="380" y="392"/>
                      <a:pt x="383" y="399"/>
                      <a:pt x="390" y="402"/>
                    </a:cubicBezTo>
                    <a:cubicBezTo>
                      <a:pt x="494" y="448"/>
                      <a:pt x="515" y="448"/>
                      <a:pt x="561" y="593"/>
                    </a:cubicBezTo>
                    <a:cubicBezTo>
                      <a:pt x="578" y="638"/>
                      <a:pt x="510" y="668"/>
                      <a:pt x="489" y="626"/>
                    </a:cubicBezTo>
                    <a:cubicBezTo>
                      <a:pt x="417" y="484"/>
                      <a:pt x="405" y="506"/>
                      <a:pt x="233" y="447"/>
                    </a:cubicBezTo>
                    <a:cubicBezTo>
                      <a:pt x="211" y="435"/>
                      <a:pt x="203" y="416"/>
                      <a:pt x="203" y="392"/>
                    </a:cubicBezTo>
                    <a:cubicBezTo>
                      <a:pt x="231" y="239"/>
                      <a:pt x="231" y="239"/>
                      <a:pt x="231" y="239"/>
                    </a:cubicBezTo>
                    <a:cubicBezTo>
                      <a:pt x="164" y="260"/>
                      <a:pt x="171" y="259"/>
                      <a:pt x="157" y="344"/>
                    </a:cubicBezTo>
                    <a:cubicBezTo>
                      <a:pt x="151" y="376"/>
                      <a:pt x="91" y="372"/>
                      <a:pt x="95" y="332"/>
                    </a:cubicBezTo>
                    <a:cubicBezTo>
                      <a:pt x="107" y="207"/>
                      <a:pt x="126" y="199"/>
                      <a:pt x="247" y="155"/>
                    </a:cubicBezTo>
                    <a:cubicBezTo>
                      <a:pt x="264" y="149"/>
                      <a:pt x="304" y="160"/>
                      <a:pt x="313" y="163"/>
                    </a:cubicBezTo>
                    <a:cubicBezTo>
                      <a:pt x="349" y="227"/>
                      <a:pt x="349" y="227"/>
                      <a:pt x="349" y="227"/>
                    </a:cubicBezTo>
                    <a:cubicBezTo>
                      <a:pt x="371" y="183"/>
                      <a:pt x="371" y="183"/>
                      <a:pt x="371" y="1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C5570608-875B-FED5-5AD3-217E1A6E24FE}"/>
              </a:ext>
            </a:extLst>
          </p:cNvPr>
          <p:cNvGrpSpPr/>
          <p:nvPr/>
        </p:nvGrpSpPr>
        <p:grpSpPr>
          <a:xfrm>
            <a:off x="5469500" y="5687535"/>
            <a:ext cx="552688" cy="552688"/>
            <a:chOff x="4102125" y="4265651"/>
            <a:chExt cx="414516" cy="414516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9F0EE1BE-22BC-FBEB-9530-09A16F2A8185}"/>
                </a:ext>
              </a:extLst>
            </p:cNvPr>
            <p:cNvSpPr/>
            <p:nvPr/>
          </p:nvSpPr>
          <p:spPr>
            <a:xfrm>
              <a:off x="4102125" y="4265651"/>
              <a:ext cx="414516" cy="414516"/>
            </a:xfrm>
            <a:prstGeom prst="ellipse">
              <a:avLst/>
            </a:prstGeom>
            <a:solidFill>
              <a:srgbClr val="5596A7"/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25400" dir="13500000">
                <a:srgbClr val="000000">
                  <a:alpha val="43137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8C964B12-33CF-63DC-0F90-6B018B166314}"/>
                </a:ext>
              </a:extLst>
            </p:cNvPr>
            <p:cNvGrpSpPr/>
            <p:nvPr/>
          </p:nvGrpSpPr>
          <p:grpSpPr>
            <a:xfrm>
              <a:off x="4199233" y="4358783"/>
              <a:ext cx="238761" cy="198211"/>
              <a:chOff x="3132963" y="3140191"/>
              <a:chExt cx="645573" cy="535933"/>
            </a:xfrm>
            <a:solidFill>
              <a:schemeClr val="bg1"/>
            </a:solidFill>
          </p:grpSpPr>
          <p:sp>
            <p:nvSpPr>
              <p:cNvPr id="68" name="Freeform 226">
                <a:extLst>
                  <a:ext uri="{FF2B5EF4-FFF2-40B4-BE49-F238E27FC236}">
                    <a16:creationId xmlns:a16="http://schemas.microsoft.com/office/drawing/2014/main" id="{145B3600-B64F-53B5-E20F-1D10E693A056}"/>
                  </a:ext>
                </a:extLst>
              </p:cNvPr>
              <p:cNvSpPr/>
              <p:nvPr/>
            </p:nvSpPr>
            <p:spPr bwMode="auto">
              <a:xfrm>
                <a:off x="3421629" y="3217854"/>
                <a:ext cx="356907" cy="392027"/>
              </a:xfrm>
              <a:custGeom>
                <a:avLst/>
                <a:gdLst>
                  <a:gd name="T0" fmla="*/ 0 w 529"/>
                  <a:gd name="T1" fmla="*/ 0 h 581"/>
                  <a:gd name="T2" fmla="*/ 2 w 529"/>
                  <a:gd name="T3" fmla="*/ 11 h 581"/>
                  <a:gd name="T4" fmla="*/ 25 w 529"/>
                  <a:gd name="T5" fmla="*/ 56 h 581"/>
                  <a:gd name="T6" fmla="*/ 473 w 529"/>
                  <a:gd name="T7" fmla="*/ 56 h 581"/>
                  <a:gd name="T8" fmla="*/ 473 w 529"/>
                  <a:gd name="T9" fmla="*/ 525 h 581"/>
                  <a:gd name="T10" fmla="*/ 127 w 529"/>
                  <a:gd name="T11" fmla="*/ 525 h 581"/>
                  <a:gd name="T12" fmla="*/ 127 w 529"/>
                  <a:gd name="T13" fmla="*/ 581 h 581"/>
                  <a:gd name="T14" fmla="*/ 529 w 529"/>
                  <a:gd name="T15" fmla="*/ 581 h 581"/>
                  <a:gd name="T16" fmla="*/ 529 w 529"/>
                  <a:gd name="T17" fmla="*/ 0 h 581"/>
                  <a:gd name="T18" fmla="*/ 0 w 529"/>
                  <a:gd name="T19" fmla="*/ 0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9" h="581">
                    <a:moveTo>
                      <a:pt x="0" y="0"/>
                    </a:moveTo>
                    <a:cubicBezTo>
                      <a:pt x="1" y="4"/>
                      <a:pt x="2" y="7"/>
                      <a:pt x="2" y="11"/>
                    </a:cubicBezTo>
                    <a:cubicBezTo>
                      <a:pt x="14" y="22"/>
                      <a:pt x="22" y="38"/>
                      <a:pt x="25" y="56"/>
                    </a:cubicBezTo>
                    <a:cubicBezTo>
                      <a:pt x="473" y="56"/>
                      <a:pt x="473" y="56"/>
                      <a:pt x="473" y="56"/>
                    </a:cubicBezTo>
                    <a:cubicBezTo>
                      <a:pt x="473" y="525"/>
                      <a:pt x="473" y="525"/>
                      <a:pt x="473" y="525"/>
                    </a:cubicBezTo>
                    <a:cubicBezTo>
                      <a:pt x="127" y="525"/>
                      <a:pt x="127" y="525"/>
                      <a:pt x="127" y="525"/>
                    </a:cubicBezTo>
                    <a:cubicBezTo>
                      <a:pt x="127" y="581"/>
                      <a:pt x="127" y="581"/>
                      <a:pt x="127" y="581"/>
                    </a:cubicBezTo>
                    <a:cubicBezTo>
                      <a:pt x="529" y="581"/>
                      <a:pt x="529" y="581"/>
                      <a:pt x="529" y="581"/>
                    </a:cubicBezTo>
                    <a:cubicBezTo>
                      <a:pt x="529" y="0"/>
                      <a:pt x="529" y="0"/>
                      <a:pt x="52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Freeform 227">
                <a:extLst>
                  <a:ext uri="{FF2B5EF4-FFF2-40B4-BE49-F238E27FC236}">
                    <a16:creationId xmlns:a16="http://schemas.microsoft.com/office/drawing/2014/main" id="{5D3A6AF7-734E-1D22-658B-3379B60D6C8D}"/>
                  </a:ext>
                </a:extLst>
              </p:cNvPr>
              <p:cNvSpPr/>
              <p:nvPr/>
            </p:nvSpPr>
            <p:spPr bwMode="auto">
              <a:xfrm>
                <a:off x="3198348" y="3140191"/>
                <a:ext cx="224709" cy="247551"/>
              </a:xfrm>
              <a:custGeom>
                <a:avLst/>
                <a:gdLst>
                  <a:gd name="T0" fmla="*/ 45 w 333"/>
                  <a:gd name="T1" fmla="*/ 243 h 367"/>
                  <a:gd name="T2" fmla="*/ 170 w 333"/>
                  <a:gd name="T3" fmla="*/ 367 h 367"/>
                  <a:gd name="T4" fmla="*/ 289 w 333"/>
                  <a:gd name="T5" fmla="*/ 243 h 367"/>
                  <a:gd name="T6" fmla="*/ 326 w 333"/>
                  <a:gd name="T7" fmla="*/ 203 h 367"/>
                  <a:gd name="T8" fmla="*/ 306 w 333"/>
                  <a:gd name="T9" fmla="*/ 142 h 367"/>
                  <a:gd name="T10" fmla="*/ 166 w 333"/>
                  <a:gd name="T11" fmla="*/ 0 h 367"/>
                  <a:gd name="T12" fmla="*/ 26 w 333"/>
                  <a:gd name="T13" fmla="*/ 142 h 367"/>
                  <a:gd name="T14" fmla="*/ 7 w 333"/>
                  <a:gd name="T15" fmla="*/ 203 h 367"/>
                  <a:gd name="T16" fmla="*/ 45 w 333"/>
                  <a:gd name="T17" fmla="*/ 243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3" h="367">
                    <a:moveTo>
                      <a:pt x="45" y="243"/>
                    </a:moveTo>
                    <a:cubicBezTo>
                      <a:pt x="71" y="308"/>
                      <a:pt x="118" y="367"/>
                      <a:pt x="170" y="367"/>
                    </a:cubicBezTo>
                    <a:cubicBezTo>
                      <a:pt x="222" y="367"/>
                      <a:pt x="266" y="308"/>
                      <a:pt x="289" y="243"/>
                    </a:cubicBezTo>
                    <a:cubicBezTo>
                      <a:pt x="305" y="242"/>
                      <a:pt x="320" y="226"/>
                      <a:pt x="326" y="203"/>
                    </a:cubicBezTo>
                    <a:cubicBezTo>
                      <a:pt x="333" y="176"/>
                      <a:pt x="324" y="149"/>
                      <a:pt x="306" y="142"/>
                    </a:cubicBezTo>
                    <a:cubicBezTo>
                      <a:pt x="302" y="63"/>
                      <a:pt x="241" y="0"/>
                      <a:pt x="166" y="0"/>
                    </a:cubicBezTo>
                    <a:cubicBezTo>
                      <a:pt x="92" y="0"/>
                      <a:pt x="31" y="63"/>
                      <a:pt x="26" y="142"/>
                    </a:cubicBezTo>
                    <a:cubicBezTo>
                      <a:pt x="9" y="149"/>
                      <a:pt x="0" y="176"/>
                      <a:pt x="7" y="203"/>
                    </a:cubicBezTo>
                    <a:cubicBezTo>
                      <a:pt x="13" y="227"/>
                      <a:pt x="29" y="243"/>
                      <a:pt x="45" y="2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Freeform 228">
                <a:extLst>
                  <a:ext uri="{FF2B5EF4-FFF2-40B4-BE49-F238E27FC236}">
                    <a16:creationId xmlns:a16="http://schemas.microsoft.com/office/drawing/2014/main" id="{8A0D1F0B-0082-4594-5626-B03372801B5B}"/>
                  </a:ext>
                </a:extLst>
              </p:cNvPr>
              <p:cNvSpPr/>
              <p:nvPr/>
            </p:nvSpPr>
            <p:spPr bwMode="auto">
              <a:xfrm>
                <a:off x="3481875" y="3306367"/>
                <a:ext cx="233275" cy="180738"/>
              </a:xfrm>
              <a:custGeom>
                <a:avLst/>
                <a:gdLst>
                  <a:gd name="T0" fmla="*/ 41 w 346"/>
                  <a:gd name="T1" fmla="*/ 111 h 268"/>
                  <a:gd name="T2" fmla="*/ 0 w 346"/>
                  <a:gd name="T3" fmla="*/ 151 h 268"/>
                  <a:gd name="T4" fmla="*/ 90 w 346"/>
                  <a:gd name="T5" fmla="*/ 268 h 268"/>
                  <a:gd name="T6" fmla="*/ 254 w 346"/>
                  <a:gd name="T7" fmla="*/ 125 h 268"/>
                  <a:gd name="T8" fmla="*/ 284 w 346"/>
                  <a:gd name="T9" fmla="*/ 158 h 268"/>
                  <a:gd name="T10" fmla="*/ 346 w 346"/>
                  <a:gd name="T11" fmla="*/ 0 h 268"/>
                  <a:gd name="T12" fmla="*/ 184 w 346"/>
                  <a:gd name="T13" fmla="*/ 50 h 268"/>
                  <a:gd name="T14" fmla="*/ 218 w 346"/>
                  <a:gd name="T15" fmla="*/ 87 h 268"/>
                  <a:gd name="T16" fmla="*/ 99 w 346"/>
                  <a:gd name="T17" fmla="*/ 190 h 268"/>
                  <a:gd name="T18" fmla="*/ 41 w 346"/>
                  <a:gd name="T19" fmla="*/ 111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6" h="268">
                    <a:moveTo>
                      <a:pt x="41" y="111"/>
                    </a:moveTo>
                    <a:cubicBezTo>
                      <a:pt x="0" y="151"/>
                      <a:pt x="0" y="151"/>
                      <a:pt x="0" y="151"/>
                    </a:cubicBezTo>
                    <a:cubicBezTo>
                      <a:pt x="12" y="165"/>
                      <a:pt x="90" y="268"/>
                      <a:pt x="90" y="268"/>
                    </a:cubicBezTo>
                    <a:cubicBezTo>
                      <a:pt x="254" y="125"/>
                      <a:pt x="254" y="125"/>
                      <a:pt x="254" y="125"/>
                    </a:cubicBezTo>
                    <a:cubicBezTo>
                      <a:pt x="284" y="158"/>
                      <a:pt x="284" y="158"/>
                      <a:pt x="284" y="158"/>
                    </a:cubicBezTo>
                    <a:cubicBezTo>
                      <a:pt x="346" y="0"/>
                      <a:pt x="346" y="0"/>
                      <a:pt x="346" y="0"/>
                    </a:cubicBezTo>
                    <a:cubicBezTo>
                      <a:pt x="184" y="50"/>
                      <a:pt x="184" y="50"/>
                      <a:pt x="184" y="50"/>
                    </a:cubicBezTo>
                    <a:cubicBezTo>
                      <a:pt x="218" y="87"/>
                      <a:pt x="218" y="87"/>
                      <a:pt x="218" y="87"/>
                    </a:cubicBezTo>
                    <a:cubicBezTo>
                      <a:pt x="99" y="190"/>
                      <a:pt x="99" y="190"/>
                      <a:pt x="99" y="190"/>
                    </a:cubicBezTo>
                    <a:lnTo>
                      <a:pt x="41" y="1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Freeform 229">
                <a:extLst>
                  <a:ext uri="{FF2B5EF4-FFF2-40B4-BE49-F238E27FC236}">
                    <a16:creationId xmlns:a16="http://schemas.microsoft.com/office/drawing/2014/main" id="{BD035951-E08F-453A-62E6-C50F33805CC0}"/>
                  </a:ext>
                </a:extLst>
              </p:cNvPr>
              <p:cNvSpPr/>
              <p:nvPr/>
            </p:nvSpPr>
            <p:spPr bwMode="auto">
              <a:xfrm>
                <a:off x="3132963" y="3377178"/>
                <a:ext cx="355480" cy="298946"/>
              </a:xfrm>
              <a:custGeom>
                <a:avLst/>
                <a:gdLst>
                  <a:gd name="T0" fmla="*/ 407 w 527"/>
                  <a:gd name="T1" fmla="*/ 0 h 443"/>
                  <a:gd name="T2" fmla="*/ 294 w 527"/>
                  <a:gd name="T3" fmla="*/ 190 h 443"/>
                  <a:gd name="T4" fmla="*/ 280 w 527"/>
                  <a:gd name="T5" fmla="*/ 105 h 443"/>
                  <a:gd name="T6" fmla="*/ 295 w 527"/>
                  <a:gd name="T7" fmla="*/ 77 h 443"/>
                  <a:gd name="T8" fmla="*/ 263 w 527"/>
                  <a:gd name="T9" fmla="*/ 44 h 443"/>
                  <a:gd name="T10" fmla="*/ 230 w 527"/>
                  <a:gd name="T11" fmla="*/ 77 h 443"/>
                  <a:gd name="T12" fmla="*/ 246 w 527"/>
                  <a:gd name="T13" fmla="*/ 105 h 443"/>
                  <a:gd name="T14" fmla="*/ 232 w 527"/>
                  <a:gd name="T15" fmla="*/ 189 h 443"/>
                  <a:gd name="T16" fmla="*/ 120 w 527"/>
                  <a:gd name="T17" fmla="*/ 0 h 443"/>
                  <a:gd name="T18" fmla="*/ 2 w 527"/>
                  <a:gd name="T19" fmla="*/ 125 h 443"/>
                  <a:gd name="T20" fmla="*/ 0 w 527"/>
                  <a:gd name="T21" fmla="*/ 125 h 443"/>
                  <a:gd name="T22" fmla="*/ 0 w 527"/>
                  <a:gd name="T23" fmla="*/ 402 h 443"/>
                  <a:gd name="T24" fmla="*/ 1 w 527"/>
                  <a:gd name="T25" fmla="*/ 402 h 443"/>
                  <a:gd name="T26" fmla="*/ 263 w 527"/>
                  <a:gd name="T27" fmla="*/ 443 h 443"/>
                  <a:gd name="T28" fmla="*/ 526 w 527"/>
                  <a:gd name="T29" fmla="*/ 402 h 443"/>
                  <a:gd name="T30" fmla="*/ 527 w 527"/>
                  <a:gd name="T31" fmla="*/ 402 h 443"/>
                  <a:gd name="T32" fmla="*/ 527 w 527"/>
                  <a:gd name="T33" fmla="*/ 125 h 443"/>
                  <a:gd name="T34" fmla="*/ 525 w 527"/>
                  <a:gd name="T35" fmla="*/ 125 h 443"/>
                  <a:gd name="T36" fmla="*/ 407 w 527"/>
                  <a:gd name="T37" fmla="*/ 0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27" h="443">
                    <a:moveTo>
                      <a:pt x="407" y="0"/>
                    </a:moveTo>
                    <a:cubicBezTo>
                      <a:pt x="294" y="190"/>
                      <a:pt x="294" y="190"/>
                      <a:pt x="294" y="190"/>
                    </a:cubicBezTo>
                    <a:cubicBezTo>
                      <a:pt x="280" y="105"/>
                      <a:pt x="280" y="105"/>
                      <a:pt x="280" y="105"/>
                    </a:cubicBezTo>
                    <a:cubicBezTo>
                      <a:pt x="289" y="99"/>
                      <a:pt x="295" y="89"/>
                      <a:pt x="295" y="77"/>
                    </a:cubicBezTo>
                    <a:cubicBezTo>
                      <a:pt x="295" y="59"/>
                      <a:pt x="281" y="44"/>
                      <a:pt x="263" y="44"/>
                    </a:cubicBezTo>
                    <a:cubicBezTo>
                      <a:pt x="245" y="44"/>
                      <a:pt x="230" y="59"/>
                      <a:pt x="230" y="77"/>
                    </a:cubicBezTo>
                    <a:cubicBezTo>
                      <a:pt x="230" y="89"/>
                      <a:pt x="237" y="99"/>
                      <a:pt x="246" y="105"/>
                    </a:cubicBezTo>
                    <a:cubicBezTo>
                      <a:pt x="232" y="189"/>
                      <a:pt x="232" y="189"/>
                      <a:pt x="232" y="189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56" y="27"/>
                      <a:pt x="12" y="72"/>
                      <a:pt x="2" y="1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402"/>
                      <a:pt x="0" y="402"/>
                      <a:pt x="0" y="402"/>
                    </a:cubicBezTo>
                    <a:cubicBezTo>
                      <a:pt x="1" y="402"/>
                      <a:pt x="1" y="402"/>
                      <a:pt x="1" y="402"/>
                    </a:cubicBezTo>
                    <a:cubicBezTo>
                      <a:pt x="14" y="425"/>
                      <a:pt x="126" y="443"/>
                      <a:pt x="263" y="443"/>
                    </a:cubicBezTo>
                    <a:cubicBezTo>
                      <a:pt x="401" y="443"/>
                      <a:pt x="513" y="425"/>
                      <a:pt x="526" y="402"/>
                    </a:cubicBezTo>
                    <a:cubicBezTo>
                      <a:pt x="527" y="402"/>
                      <a:pt x="527" y="402"/>
                      <a:pt x="527" y="402"/>
                    </a:cubicBezTo>
                    <a:cubicBezTo>
                      <a:pt x="527" y="125"/>
                      <a:pt x="527" y="125"/>
                      <a:pt x="527" y="125"/>
                    </a:cubicBezTo>
                    <a:cubicBezTo>
                      <a:pt x="525" y="125"/>
                      <a:pt x="525" y="125"/>
                      <a:pt x="525" y="125"/>
                    </a:cubicBezTo>
                    <a:cubicBezTo>
                      <a:pt x="515" y="72"/>
                      <a:pt x="471" y="27"/>
                      <a:pt x="4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Freeform 230">
                <a:extLst>
                  <a:ext uri="{FF2B5EF4-FFF2-40B4-BE49-F238E27FC236}">
                    <a16:creationId xmlns:a16="http://schemas.microsoft.com/office/drawing/2014/main" id="{FC5438D6-DA9D-240D-9376-6C54D02ED82A}"/>
                  </a:ext>
                </a:extLst>
              </p:cNvPr>
              <p:cNvSpPr/>
              <p:nvPr/>
            </p:nvSpPr>
            <p:spPr bwMode="auto">
              <a:xfrm>
                <a:off x="3598655" y="3487105"/>
                <a:ext cx="54536" cy="68241"/>
              </a:xfrm>
              <a:custGeom>
                <a:avLst/>
                <a:gdLst>
                  <a:gd name="T0" fmla="*/ 0 w 81"/>
                  <a:gd name="T1" fmla="*/ 0 h 101"/>
                  <a:gd name="T2" fmla="*/ 0 w 81"/>
                  <a:gd name="T3" fmla="*/ 55 h 101"/>
                  <a:gd name="T4" fmla="*/ 40 w 81"/>
                  <a:gd name="T5" fmla="*/ 101 h 101"/>
                  <a:gd name="T6" fmla="*/ 81 w 81"/>
                  <a:gd name="T7" fmla="*/ 56 h 101"/>
                  <a:gd name="T8" fmla="*/ 81 w 81"/>
                  <a:gd name="T9" fmla="*/ 0 h 101"/>
                  <a:gd name="T10" fmla="*/ 59 w 81"/>
                  <a:gd name="T11" fmla="*/ 0 h 101"/>
                  <a:gd name="T12" fmla="*/ 59 w 81"/>
                  <a:gd name="T13" fmla="*/ 57 h 101"/>
                  <a:gd name="T14" fmla="*/ 40 w 81"/>
                  <a:gd name="T15" fmla="*/ 83 h 101"/>
                  <a:gd name="T16" fmla="*/ 22 w 81"/>
                  <a:gd name="T17" fmla="*/ 57 h 101"/>
                  <a:gd name="T18" fmla="*/ 22 w 81"/>
                  <a:gd name="T19" fmla="*/ 0 h 101"/>
                  <a:gd name="T20" fmla="*/ 0 w 81"/>
                  <a:gd name="T21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1" h="101">
                    <a:moveTo>
                      <a:pt x="0" y="0"/>
                    </a:moveTo>
                    <a:cubicBezTo>
                      <a:pt x="0" y="55"/>
                      <a:pt x="0" y="55"/>
                      <a:pt x="0" y="55"/>
                    </a:cubicBezTo>
                    <a:cubicBezTo>
                      <a:pt x="0" y="87"/>
                      <a:pt x="15" y="101"/>
                      <a:pt x="40" y="101"/>
                    </a:cubicBezTo>
                    <a:cubicBezTo>
                      <a:pt x="65" y="101"/>
                      <a:pt x="81" y="86"/>
                      <a:pt x="81" y="56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57"/>
                      <a:pt x="59" y="57"/>
                      <a:pt x="59" y="57"/>
                    </a:cubicBezTo>
                    <a:cubicBezTo>
                      <a:pt x="59" y="75"/>
                      <a:pt x="52" y="83"/>
                      <a:pt x="40" y="83"/>
                    </a:cubicBezTo>
                    <a:cubicBezTo>
                      <a:pt x="29" y="83"/>
                      <a:pt x="22" y="74"/>
                      <a:pt x="22" y="57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Freeform 231">
                <a:extLst>
                  <a:ext uri="{FF2B5EF4-FFF2-40B4-BE49-F238E27FC236}">
                    <a16:creationId xmlns:a16="http://schemas.microsoft.com/office/drawing/2014/main" id="{B03EC170-375C-A085-7B53-9F16C0695B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66040" y="3486534"/>
                <a:ext cx="47968" cy="67384"/>
              </a:xfrm>
              <a:custGeom>
                <a:avLst/>
                <a:gdLst>
                  <a:gd name="T0" fmla="*/ 31 w 71"/>
                  <a:gd name="T1" fmla="*/ 0 h 100"/>
                  <a:gd name="T2" fmla="*/ 0 w 71"/>
                  <a:gd name="T3" fmla="*/ 2 h 100"/>
                  <a:gd name="T4" fmla="*/ 0 w 71"/>
                  <a:gd name="T5" fmla="*/ 100 h 100"/>
                  <a:gd name="T6" fmla="*/ 23 w 71"/>
                  <a:gd name="T7" fmla="*/ 100 h 100"/>
                  <a:gd name="T8" fmla="*/ 23 w 71"/>
                  <a:gd name="T9" fmla="*/ 65 h 100"/>
                  <a:gd name="T10" fmla="*/ 30 w 71"/>
                  <a:gd name="T11" fmla="*/ 65 h 100"/>
                  <a:gd name="T12" fmla="*/ 62 w 71"/>
                  <a:gd name="T13" fmla="*/ 55 h 100"/>
                  <a:gd name="T14" fmla="*/ 71 w 71"/>
                  <a:gd name="T15" fmla="*/ 31 h 100"/>
                  <a:gd name="T16" fmla="*/ 61 w 71"/>
                  <a:gd name="T17" fmla="*/ 8 h 100"/>
                  <a:gd name="T18" fmla="*/ 31 w 71"/>
                  <a:gd name="T19" fmla="*/ 0 h 100"/>
                  <a:gd name="T20" fmla="*/ 30 w 71"/>
                  <a:gd name="T21" fmla="*/ 48 h 100"/>
                  <a:gd name="T22" fmla="*/ 23 w 71"/>
                  <a:gd name="T23" fmla="*/ 47 h 100"/>
                  <a:gd name="T24" fmla="*/ 23 w 71"/>
                  <a:gd name="T25" fmla="*/ 18 h 100"/>
                  <a:gd name="T26" fmla="*/ 32 w 71"/>
                  <a:gd name="T27" fmla="*/ 17 h 100"/>
                  <a:gd name="T28" fmla="*/ 49 w 71"/>
                  <a:gd name="T29" fmla="*/ 32 h 100"/>
                  <a:gd name="T30" fmla="*/ 30 w 71"/>
                  <a:gd name="T31" fmla="*/ 4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100">
                    <a:moveTo>
                      <a:pt x="31" y="0"/>
                    </a:moveTo>
                    <a:cubicBezTo>
                      <a:pt x="17" y="0"/>
                      <a:pt x="7" y="1"/>
                      <a:pt x="0" y="2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23" y="100"/>
                      <a:pt x="23" y="100"/>
                      <a:pt x="23" y="100"/>
                    </a:cubicBezTo>
                    <a:cubicBezTo>
                      <a:pt x="23" y="65"/>
                      <a:pt x="23" y="65"/>
                      <a:pt x="23" y="65"/>
                    </a:cubicBezTo>
                    <a:cubicBezTo>
                      <a:pt x="25" y="65"/>
                      <a:pt x="27" y="65"/>
                      <a:pt x="30" y="65"/>
                    </a:cubicBezTo>
                    <a:cubicBezTo>
                      <a:pt x="43" y="65"/>
                      <a:pt x="55" y="62"/>
                      <a:pt x="62" y="55"/>
                    </a:cubicBezTo>
                    <a:cubicBezTo>
                      <a:pt x="68" y="49"/>
                      <a:pt x="71" y="41"/>
                      <a:pt x="71" y="31"/>
                    </a:cubicBezTo>
                    <a:cubicBezTo>
                      <a:pt x="71" y="22"/>
                      <a:pt x="67" y="13"/>
                      <a:pt x="61" y="8"/>
                    </a:cubicBezTo>
                    <a:cubicBezTo>
                      <a:pt x="54" y="3"/>
                      <a:pt x="44" y="0"/>
                      <a:pt x="31" y="0"/>
                    </a:cubicBezTo>
                    <a:close/>
                    <a:moveTo>
                      <a:pt x="30" y="48"/>
                    </a:moveTo>
                    <a:cubicBezTo>
                      <a:pt x="27" y="48"/>
                      <a:pt x="24" y="48"/>
                      <a:pt x="23" y="47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4" y="18"/>
                      <a:pt x="27" y="17"/>
                      <a:pt x="32" y="17"/>
                    </a:cubicBezTo>
                    <a:cubicBezTo>
                      <a:pt x="43" y="17"/>
                      <a:pt x="49" y="23"/>
                      <a:pt x="49" y="32"/>
                    </a:cubicBezTo>
                    <a:cubicBezTo>
                      <a:pt x="49" y="42"/>
                      <a:pt x="42" y="48"/>
                      <a:pt x="3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1698276B-122E-B079-FFDF-000E8A56BFEB}"/>
              </a:ext>
            </a:extLst>
          </p:cNvPr>
          <p:cNvGrpSpPr/>
          <p:nvPr/>
        </p:nvGrpSpPr>
        <p:grpSpPr>
          <a:xfrm>
            <a:off x="6908648" y="5687535"/>
            <a:ext cx="552688" cy="552688"/>
            <a:chOff x="5181486" y="4265651"/>
            <a:chExt cx="414516" cy="414516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30B34640-A364-C395-7205-B1299997F64E}"/>
                </a:ext>
              </a:extLst>
            </p:cNvPr>
            <p:cNvSpPr/>
            <p:nvPr/>
          </p:nvSpPr>
          <p:spPr>
            <a:xfrm>
              <a:off x="5181486" y="4265651"/>
              <a:ext cx="414516" cy="414516"/>
            </a:xfrm>
            <a:prstGeom prst="ellipse">
              <a:avLst/>
            </a:prstGeom>
            <a:solidFill>
              <a:srgbClr val="5596A7"/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25400" dir="13500000">
                <a:srgbClr val="000000">
                  <a:alpha val="43137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8EBEF810-2D22-3E17-03E5-8E027C45CE41}"/>
                </a:ext>
              </a:extLst>
            </p:cNvPr>
            <p:cNvGrpSpPr/>
            <p:nvPr/>
          </p:nvGrpSpPr>
          <p:grpSpPr>
            <a:xfrm>
              <a:off x="5287222" y="4375239"/>
              <a:ext cx="253419" cy="172633"/>
              <a:chOff x="4895160" y="4287159"/>
              <a:chExt cx="571418" cy="389258"/>
            </a:xfrm>
            <a:solidFill>
              <a:schemeClr val="bg1"/>
            </a:solidFill>
          </p:grpSpPr>
          <p:sp>
            <p:nvSpPr>
              <p:cNvPr id="59" name="Freeform 327">
                <a:extLst>
                  <a:ext uri="{FF2B5EF4-FFF2-40B4-BE49-F238E27FC236}">
                    <a16:creationId xmlns:a16="http://schemas.microsoft.com/office/drawing/2014/main" id="{AFF1D901-C545-8748-4474-0091674DEC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95160" y="4287159"/>
                <a:ext cx="438051" cy="389258"/>
              </a:xfrm>
              <a:custGeom>
                <a:avLst/>
                <a:gdLst>
                  <a:gd name="T0" fmla="*/ 166 w 171"/>
                  <a:gd name="T1" fmla="*/ 0 h 152"/>
                  <a:gd name="T2" fmla="*/ 5 w 171"/>
                  <a:gd name="T3" fmla="*/ 0 h 152"/>
                  <a:gd name="T4" fmla="*/ 0 w 171"/>
                  <a:gd name="T5" fmla="*/ 5 h 152"/>
                  <a:gd name="T6" fmla="*/ 0 w 171"/>
                  <a:gd name="T7" fmla="*/ 146 h 152"/>
                  <a:gd name="T8" fmla="*/ 5 w 171"/>
                  <a:gd name="T9" fmla="*/ 152 h 152"/>
                  <a:gd name="T10" fmla="*/ 166 w 171"/>
                  <a:gd name="T11" fmla="*/ 152 h 152"/>
                  <a:gd name="T12" fmla="*/ 171 w 171"/>
                  <a:gd name="T13" fmla="*/ 146 h 152"/>
                  <a:gd name="T14" fmla="*/ 171 w 171"/>
                  <a:gd name="T15" fmla="*/ 5 h 152"/>
                  <a:gd name="T16" fmla="*/ 166 w 171"/>
                  <a:gd name="T17" fmla="*/ 0 h 152"/>
                  <a:gd name="T18" fmla="*/ 132 w 171"/>
                  <a:gd name="T19" fmla="*/ 12 h 152"/>
                  <a:gd name="T20" fmla="*/ 139 w 171"/>
                  <a:gd name="T21" fmla="*/ 19 h 152"/>
                  <a:gd name="T22" fmla="*/ 132 w 171"/>
                  <a:gd name="T23" fmla="*/ 26 h 152"/>
                  <a:gd name="T24" fmla="*/ 124 w 171"/>
                  <a:gd name="T25" fmla="*/ 19 h 152"/>
                  <a:gd name="T26" fmla="*/ 132 w 171"/>
                  <a:gd name="T27" fmla="*/ 12 h 152"/>
                  <a:gd name="T28" fmla="*/ 110 w 171"/>
                  <a:gd name="T29" fmla="*/ 12 h 152"/>
                  <a:gd name="T30" fmla="*/ 118 w 171"/>
                  <a:gd name="T31" fmla="*/ 19 h 152"/>
                  <a:gd name="T32" fmla="*/ 110 w 171"/>
                  <a:gd name="T33" fmla="*/ 26 h 152"/>
                  <a:gd name="T34" fmla="*/ 103 w 171"/>
                  <a:gd name="T35" fmla="*/ 19 h 152"/>
                  <a:gd name="T36" fmla="*/ 110 w 171"/>
                  <a:gd name="T37" fmla="*/ 12 h 152"/>
                  <a:gd name="T38" fmla="*/ 160 w 171"/>
                  <a:gd name="T39" fmla="*/ 141 h 152"/>
                  <a:gd name="T40" fmla="*/ 11 w 171"/>
                  <a:gd name="T41" fmla="*/ 141 h 152"/>
                  <a:gd name="T42" fmla="*/ 11 w 171"/>
                  <a:gd name="T43" fmla="*/ 38 h 152"/>
                  <a:gd name="T44" fmla="*/ 160 w 171"/>
                  <a:gd name="T45" fmla="*/ 38 h 152"/>
                  <a:gd name="T46" fmla="*/ 160 w 171"/>
                  <a:gd name="T47" fmla="*/ 141 h 152"/>
                  <a:gd name="T48" fmla="*/ 153 w 171"/>
                  <a:gd name="T49" fmla="*/ 26 h 152"/>
                  <a:gd name="T50" fmla="*/ 146 w 171"/>
                  <a:gd name="T51" fmla="*/ 19 h 152"/>
                  <a:gd name="T52" fmla="*/ 153 w 171"/>
                  <a:gd name="T53" fmla="*/ 12 h 152"/>
                  <a:gd name="T54" fmla="*/ 160 w 171"/>
                  <a:gd name="T55" fmla="*/ 19 h 152"/>
                  <a:gd name="T56" fmla="*/ 153 w 171"/>
                  <a:gd name="T57" fmla="*/ 26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71" h="152">
                    <a:moveTo>
                      <a:pt x="166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149"/>
                      <a:pt x="2" y="152"/>
                      <a:pt x="5" y="152"/>
                    </a:cubicBezTo>
                    <a:cubicBezTo>
                      <a:pt x="166" y="152"/>
                      <a:pt x="166" y="152"/>
                      <a:pt x="166" y="152"/>
                    </a:cubicBezTo>
                    <a:cubicBezTo>
                      <a:pt x="169" y="152"/>
                      <a:pt x="171" y="149"/>
                      <a:pt x="171" y="146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2"/>
                      <a:pt x="169" y="0"/>
                      <a:pt x="166" y="0"/>
                    </a:cubicBezTo>
                    <a:close/>
                    <a:moveTo>
                      <a:pt x="132" y="12"/>
                    </a:moveTo>
                    <a:cubicBezTo>
                      <a:pt x="136" y="12"/>
                      <a:pt x="139" y="15"/>
                      <a:pt x="139" y="19"/>
                    </a:cubicBezTo>
                    <a:cubicBezTo>
                      <a:pt x="139" y="23"/>
                      <a:pt x="136" y="26"/>
                      <a:pt x="132" y="26"/>
                    </a:cubicBezTo>
                    <a:cubicBezTo>
                      <a:pt x="128" y="26"/>
                      <a:pt x="124" y="23"/>
                      <a:pt x="124" y="19"/>
                    </a:cubicBezTo>
                    <a:cubicBezTo>
                      <a:pt x="124" y="15"/>
                      <a:pt x="128" y="12"/>
                      <a:pt x="132" y="12"/>
                    </a:cubicBezTo>
                    <a:close/>
                    <a:moveTo>
                      <a:pt x="110" y="12"/>
                    </a:moveTo>
                    <a:cubicBezTo>
                      <a:pt x="114" y="12"/>
                      <a:pt x="118" y="15"/>
                      <a:pt x="118" y="19"/>
                    </a:cubicBezTo>
                    <a:cubicBezTo>
                      <a:pt x="118" y="23"/>
                      <a:pt x="114" y="26"/>
                      <a:pt x="110" y="26"/>
                    </a:cubicBezTo>
                    <a:cubicBezTo>
                      <a:pt x="106" y="26"/>
                      <a:pt x="103" y="23"/>
                      <a:pt x="103" y="19"/>
                    </a:cubicBezTo>
                    <a:cubicBezTo>
                      <a:pt x="103" y="15"/>
                      <a:pt x="106" y="12"/>
                      <a:pt x="110" y="12"/>
                    </a:cubicBezTo>
                    <a:close/>
                    <a:moveTo>
                      <a:pt x="160" y="141"/>
                    </a:moveTo>
                    <a:cubicBezTo>
                      <a:pt x="11" y="141"/>
                      <a:pt x="11" y="141"/>
                      <a:pt x="11" y="141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0" y="38"/>
                      <a:pt x="160" y="38"/>
                      <a:pt x="160" y="38"/>
                    </a:cubicBezTo>
                    <a:lnTo>
                      <a:pt x="160" y="141"/>
                    </a:lnTo>
                    <a:close/>
                    <a:moveTo>
                      <a:pt x="153" y="26"/>
                    </a:moveTo>
                    <a:cubicBezTo>
                      <a:pt x="149" y="26"/>
                      <a:pt x="146" y="23"/>
                      <a:pt x="146" y="19"/>
                    </a:cubicBezTo>
                    <a:cubicBezTo>
                      <a:pt x="146" y="15"/>
                      <a:pt x="149" y="12"/>
                      <a:pt x="153" y="12"/>
                    </a:cubicBezTo>
                    <a:cubicBezTo>
                      <a:pt x="157" y="12"/>
                      <a:pt x="160" y="15"/>
                      <a:pt x="160" y="19"/>
                    </a:cubicBezTo>
                    <a:cubicBezTo>
                      <a:pt x="160" y="23"/>
                      <a:pt x="157" y="26"/>
                      <a:pt x="153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Rectangle 328">
                <a:extLst>
                  <a:ext uri="{FF2B5EF4-FFF2-40B4-BE49-F238E27FC236}">
                    <a16:creationId xmlns:a16="http://schemas.microsoft.com/office/drawing/2014/main" id="{086EFD5C-7BC5-5FB0-A8A0-B5751F621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3712" y="4417273"/>
                <a:ext cx="315527" cy="5963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Rectangle 329">
                <a:extLst>
                  <a:ext uri="{FF2B5EF4-FFF2-40B4-BE49-F238E27FC236}">
                    <a16:creationId xmlns:a16="http://schemas.microsoft.com/office/drawing/2014/main" id="{2ED423A6-0EDD-788C-9246-FC6930BC15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3712" y="4501847"/>
                <a:ext cx="99754" cy="10517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Rectangle 330">
                <a:extLst>
                  <a:ext uri="{FF2B5EF4-FFF2-40B4-BE49-F238E27FC236}">
                    <a16:creationId xmlns:a16="http://schemas.microsoft.com/office/drawing/2014/main" id="{10FCB1A1-623A-065E-B11F-2F736EE14B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1899" y="4505100"/>
                <a:ext cx="107344" cy="130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Rectangle 331">
                <a:extLst>
                  <a:ext uri="{FF2B5EF4-FFF2-40B4-BE49-F238E27FC236}">
                    <a16:creationId xmlns:a16="http://schemas.microsoft.com/office/drawing/2014/main" id="{E6C63202-8434-8ADA-3ED3-5585F4BC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1899" y="4548471"/>
                <a:ext cx="107344" cy="130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Rectangle 332">
                <a:extLst>
                  <a:ext uri="{FF2B5EF4-FFF2-40B4-BE49-F238E27FC236}">
                    <a16:creationId xmlns:a16="http://schemas.microsoft.com/office/drawing/2014/main" id="{77336B9A-F25C-F068-FF7A-4BC0F4542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1899" y="4589674"/>
                <a:ext cx="107344" cy="1518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Freeform 333">
                <a:extLst>
                  <a:ext uri="{FF2B5EF4-FFF2-40B4-BE49-F238E27FC236}">
                    <a16:creationId xmlns:a16="http://schemas.microsoft.com/office/drawing/2014/main" id="{1B1FBA92-7695-BB70-C357-3E4118536BF0}"/>
                  </a:ext>
                </a:extLst>
              </p:cNvPr>
              <p:cNvSpPr/>
              <p:nvPr/>
            </p:nvSpPr>
            <p:spPr bwMode="auto">
              <a:xfrm>
                <a:off x="5225867" y="4569073"/>
                <a:ext cx="40119" cy="41203"/>
              </a:xfrm>
              <a:custGeom>
                <a:avLst/>
                <a:gdLst>
                  <a:gd name="T0" fmla="*/ 11 w 37"/>
                  <a:gd name="T1" fmla="*/ 0 h 38"/>
                  <a:gd name="T2" fmla="*/ 11 w 37"/>
                  <a:gd name="T3" fmla="*/ 2 h 38"/>
                  <a:gd name="T4" fmla="*/ 0 w 37"/>
                  <a:gd name="T5" fmla="*/ 38 h 38"/>
                  <a:gd name="T6" fmla="*/ 35 w 37"/>
                  <a:gd name="T7" fmla="*/ 26 h 38"/>
                  <a:gd name="T8" fmla="*/ 37 w 37"/>
                  <a:gd name="T9" fmla="*/ 26 h 38"/>
                  <a:gd name="T10" fmla="*/ 11 w 37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">
                    <a:moveTo>
                      <a:pt x="11" y="0"/>
                    </a:moveTo>
                    <a:lnTo>
                      <a:pt x="11" y="2"/>
                    </a:lnTo>
                    <a:lnTo>
                      <a:pt x="0" y="38"/>
                    </a:lnTo>
                    <a:lnTo>
                      <a:pt x="35" y="26"/>
                    </a:lnTo>
                    <a:lnTo>
                      <a:pt x="37" y="26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Freeform 334">
                <a:extLst>
                  <a:ext uri="{FF2B5EF4-FFF2-40B4-BE49-F238E27FC236}">
                    <a16:creationId xmlns:a16="http://schemas.microsoft.com/office/drawing/2014/main" id="{168E727A-BFAA-6DE6-7248-65CB010B9CEF}"/>
                  </a:ext>
                </a:extLst>
              </p:cNvPr>
              <p:cNvSpPr/>
              <p:nvPr/>
            </p:nvSpPr>
            <p:spPr bwMode="auto">
              <a:xfrm>
                <a:off x="5389594" y="4366311"/>
                <a:ext cx="76984" cy="79153"/>
              </a:xfrm>
              <a:custGeom>
                <a:avLst/>
                <a:gdLst>
                  <a:gd name="T0" fmla="*/ 23 w 30"/>
                  <a:gd name="T1" fmla="*/ 31 h 31"/>
                  <a:gd name="T2" fmla="*/ 28 w 30"/>
                  <a:gd name="T3" fmla="*/ 25 h 31"/>
                  <a:gd name="T4" fmla="*/ 28 w 30"/>
                  <a:gd name="T5" fmla="*/ 18 h 31"/>
                  <a:gd name="T6" fmla="*/ 13 w 30"/>
                  <a:gd name="T7" fmla="*/ 2 h 31"/>
                  <a:gd name="T8" fmla="*/ 6 w 30"/>
                  <a:gd name="T9" fmla="*/ 2 h 31"/>
                  <a:gd name="T10" fmla="*/ 0 w 30"/>
                  <a:gd name="T11" fmla="*/ 8 h 31"/>
                  <a:gd name="T12" fmla="*/ 23 w 30"/>
                  <a:gd name="T1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31">
                    <a:moveTo>
                      <a:pt x="23" y="31"/>
                    </a:moveTo>
                    <a:cubicBezTo>
                      <a:pt x="28" y="25"/>
                      <a:pt x="28" y="25"/>
                      <a:pt x="28" y="25"/>
                    </a:cubicBezTo>
                    <a:cubicBezTo>
                      <a:pt x="30" y="23"/>
                      <a:pt x="30" y="20"/>
                      <a:pt x="28" y="18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1" y="0"/>
                      <a:pt x="8" y="0"/>
                      <a:pt x="6" y="2"/>
                    </a:cubicBezTo>
                    <a:cubicBezTo>
                      <a:pt x="0" y="8"/>
                      <a:pt x="0" y="8"/>
                      <a:pt x="0" y="8"/>
                    </a:cubicBezTo>
                    <a:lnTo>
                      <a:pt x="23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Freeform 335">
                <a:extLst>
                  <a:ext uri="{FF2B5EF4-FFF2-40B4-BE49-F238E27FC236}">
                    <a16:creationId xmlns:a16="http://schemas.microsoft.com/office/drawing/2014/main" id="{7D155C20-2D9D-76D0-C2B5-A563E547861F}"/>
                  </a:ext>
                </a:extLst>
              </p:cNvPr>
              <p:cNvSpPr/>
              <p:nvPr/>
            </p:nvSpPr>
            <p:spPr bwMode="auto">
              <a:xfrm>
                <a:off x="5258396" y="4394503"/>
                <a:ext cx="182160" cy="182160"/>
              </a:xfrm>
              <a:custGeom>
                <a:avLst/>
                <a:gdLst>
                  <a:gd name="T0" fmla="*/ 49 w 71"/>
                  <a:gd name="T1" fmla="*/ 0 h 71"/>
                  <a:gd name="T2" fmla="*/ 48 w 71"/>
                  <a:gd name="T3" fmla="*/ 0 h 71"/>
                  <a:gd name="T4" fmla="*/ 2 w 71"/>
                  <a:gd name="T5" fmla="*/ 47 h 71"/>
                  <a:gd name="T6" fmla="*/ 2 w 71"/>
                  <a:gd name="T7" fmla="*/ 54 h 71"/>
                  <a:gd name="T8" fmla="*/ 2 w 71"/>
                  <a:gd name="T9" fmla="*/ 55 h 71"/>
                  <a:gd name="T10" fmla="*/ 8 w 71"/>
                  <a:gd name="T11" fmla="*/ 56 h 71"/>
                  <a:gd name="T12" fmla="*/ 9 w 71"/>
                  <a:gd name="T13" fmla="*/ 62 h 71"/>
                  <a:gd name="T14" fmla="*/ 9 w 71"/>
                  <a:gd name="T15" fmla="*/ 62 h 71"/>
                  <a:gd name="T16" fmla="*/ 15 w 71"/>
                  <a:gd name="T17" fmla="*/ 63 h 71"/>
                  <a:gd name="T18" fmla="*/ 16 w 71"/>
                  <a:gd name="T19" fmla="*/ 69 h 71"/>
                  <a:gd name="T20" fmla="*/ 17 w 71"/>
                  <a:gd name="T21" fmla="*/ 69 h 71"/>
                  <a:gd name="T22" fmla="*/ 24 w 71"/>
                  <a:gd name="T23" fmla="*/ 69 h 71"/>
                  <a:gd name="T24" fmla="*/ 71 w 71"/>
                  <a:gd name="T25" fmla="*/ 23 h 71"/>
                  <a:gd name="T26" fmla="*/ 71 w 71"/>
                  <a:gd name="T27" fmla="*/ 22 h 71"/>
                  <a:gd name="T28" fmla="*/ 49 w 71"/>
                  <a:gd name="T2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1" h="71">
                    <a:moveTo>
                      <a:pt x="49" y="0"/>
                    </a:moveTo>
                    <a:cubicBezTo>
                      <a:pt x="49" y="0"/>
                      <a:pt x="48" y="0"/>
                      <a:pt x="48" y="0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0" y="49"/>
                      <a:pt x="0" y="52"/>
                      <a:pt x="2" y="54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4" y="56"/>
                      <a:pt x="6" y="57"/>
                      <a:pt x="8" y="56"/>
                    </a:cubicBezTo>
                    <a:cubicBezTo>
                      <a:pt x="7" y="58"/>
                      <a:pt x="7" y="60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11" y="64"/>
                      <a:pt x="13" y="64"/>
                      <a:pt x="15" y="63"/>
                    </a:cubicBezTo>
                    <a:cubicBezTo>
                      <a:pt x="14" y="65"/>
                      <a:pt x="15" y="67"/>
                      <a:pt x="16" y="69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9" y="71"/>
                      <a:pt x="22" y="71"/>
                      <a:pt x="24" y="69"/>
                    </a:cubicBezTo>
                    <a:cubicBezTo>
                      <a:pt x="71" y="23"/>
                      <a:pt x="71" y="23"/>
                      <a:pt x="71" y="23"/>
                    </a:cubicBezTo>
                    <a:cubicBezTo>
                      <a:pt x="71" y="23"/>
                      <a:pt x="71" y="22"/>
                      <a:pt x="71" y="22"/>
                    </a:cubicBezTo>
                    <a:lnTo>
                      <a:pt x="4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40911658-6E9A-3D60-7FDD-C63890213AE2}"/>
              </a:ext>
            </a:extLst>
          </p:cNvPr>
          <p:cNvGrpSpPr/>
          <p:nvPr/>
        </p:nvGrpSpPr>
        <p:grpSpPr>
          <a:xfrm>
            <a:off x="6168583" y="5687535"/>
            <a:ext cx="552688" cy="552688"/>
            <a:chOff x="4626437" y="4265651"/>
            <a:chExt cx="414516" cy="414516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34126331-9F30-D3F5-AF89-CDB1C8BAAEDD}"/>
                </a:ext>
              </a:extLst>
            </p:cNvPr>
            <p:cNvSpPr/>
            <p:nvPr/>
          </p:nvSpPr>
          <p:spPr>
            <a:xfrm>
              <a:off x="4626437" y="4265651"/>
              <a:ext cx="414516" cy="414516"/>
            </a:xfrm>
            <a:prstGeom prst="ellipse">
              <a:avLst/>
            </a:prstGeom>
            <a:solidFill>
              <a:srgbClr val="5596A7"/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25400" dir="13500000">
                <a:srgbClr val="000000">
                  <a:alpha val="43137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E9AB5413-1460-737F-047A-D1690E3823D4}"/>
                </a:ext>
              </a:extLst>
            </p:cNvPr>
            <p:cNvGrpSpPr/>
            <p:nvPr/>
          </p:nvGrpSpPr>
          <p:grpSpPr>
            <a:xfrm>
              <a:off x="4710891" y="4356960"/>
              <a:ext cx="232896" cy="199705"/>
              <a:chOff x="3546346" y="2339026"/>
              <a:chExt cx="897787" cy="769842"/>
            </a:xfrm>
            <a:solidFill>
              <a:schemeClr val="bg1"/>
            </a:solidFill>
          </p:grpSpPr>
          <p:sp>
            <p:nvSpPr>
              <p:cNvPr id="52" name="Rectangle 227">
                <a:extLst>
                  <a:ext uri="{FF2B5EF4-FFF2-40B4-BE49-F238E27FC236}">
                    <a16:creationId xmlns:a16="http://schemas.microsoft.com/office/drawing/2014/main" id="{54230C16-9A92-3AFD-6041-73E7B02B9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1526" y="3077423"/>
                <a:ext cx="882607" cy="3144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" name="Freeform 228">
                <a:extLst>
                  <a:ext uri="{FF2B5EF4-FFF2-40B4-BE49-F238E27FC236}">
                    <a16:creationId xmlns:a16="http://schemas.microsoft.com/office/drawing/2014/main" id="{09ED4A6D-984B-55F6-1946-1C6744A56ACB}"/>
                  </a:ext>
                </a:extLst>
              </p:cNvPr>
              <p:cNvSpPr/>
              <p:nvPr/>
            </p:nvSpPr>
            <p:spPr bwMode="auto">
              <a:xfrm>
                <a:off x="3617909" y="2844302"/>
                <a:ext cx="125777" cy="210351"/>
              </a:xfrm>
              <a:custGeom>
                <a:avLst/>
                <a:gdLst>
                  <a:gd name="T0" fmla="*/ 6 w 49"/>
                  <a:gd name="T1" fmla="*/ 82 h 82"/>
                  <a:gd name="T2" fmla="*/ 43 w 49"/>
                  <a:gd name="T3" fmla="*/ 82 h 82"/>
                  <a:gd name="T4" fmla="*/ 49 w 49"/>
                  <a:gd name="T5" fmla="*/ 76 h 82"/>
                  <a:gd name="T6" fmla="*/ 49 w 49"/>
                  <a:gd name="T7" fmla="*/ 0 h 82"/>
                  <a:gd name="T8" fmla="*/ 0 w 49"/>
                  <a:gd name="T9" fmla="*/ 49 h 82"/>
                  <a:gd name="T10" fmla="*/ 0 w 49"/>
                  <a:gd name="T11" fmla="*/ 76 h 82"/>
                  <a:gd name="T12" fmla="*/ 6 w 49"/>
                  <a:gd name="T13" fmla="*/ 8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82">
                    <a:moveTo>
                      <a:pt x="6" y="82"/>
                    </a:moveTo>
                    <a:cubicBezTo>
                      <a:pt x="43" y="82"/>
                      <a:pt x="43" y="82"/>
                      <a:pt x="43" y="82"/>
                    </a:cubicBezTo>
                    <a:cubicBezTo>
                      <a:pt x="46" y="82"/>
                      <a:pt x="49" y="79"/>
                      <a:pt x="49" y="76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9"/>
                      <a:pt x="3" y="82"/>
                      <a:pt x="6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" name="Freeform 229">
                <a:extLst>
                  <a:ext uri="{FF2B5EF4-FFF2-40B4-BE49-F238E27FC236}">
                    <a16:creationId xmlns:a16="http://schemas.microsoft.com/office/drawing/2014/main" id="{8AEAFD43-C485-312B-638B-25CEDD8D9E92}"/>
                  </a:ext>
                </a:extLst>
              </p:cNvPr>
              <p:cNvSpPr/>
              <p:nvPr/>
            </p:nvSpPr>
            <p:spPr bwMode="auto">
              <a:xfrm>
                <a:off x="3779467" y="2682744"/>
                <a:ext cx="122524" cy="371910"/>
              </a:xfrm>
              <a:custGeom>
                <a:avLst/>
                <a:gdLst>
                  <a:gd name="T0" fmla="*/ 5 w 48"/>
                  <a:gd name="T1" fmla="*/ 145 h 145"/>
                  <a:gd name="T2" fmla="*/ 43 w 48"/>
                  <a:gd name="T3" fmla="*/ 145 h 145"/>
                  <a:gd name="T4" fmla="*/ 48 w 48"/>
                  <a:gd name="T5" fmla="*/ 139 h 145"/>
                  <a:gd name="T6" fmla="*/ 48 w 48"/>
                  <a:gd name="T7" fmla="*/ 0 h 145"/>
                  <a:gd name="T8" fmla="*/ 0 w 48"/>
                  <a:gd name="T9" fmla="*/ 49 h 145"/>
                  <a:gd name="T10" fmla="*/ 0 w 48"/>
                  <a:gd name="T11" fmla="*/ 139 h 145"/>
                  <a:gd name="T12" fmla="*/ 5 w 48"/>
                  <a:gd name="T13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145">
                    <a:moveTo>
                      <a:pt x="5" y="145"/>
                    </a:moveTo>
                    <a:cubicBezTo>
                      <a:pt x="43" y="145"/>
                      <a:pt x="43" y="145"/>
                      <a:pt x="43" y="145"/>
                    </a:cubicBezTo>
                    <a:cubicBezTo>
                      <a:pt x="46" y="145"/>
                      <a:pt x="48" y="142"/>
                      <a:pt x="48" y="139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0" y="142"/>
                      <a:pt x="2" y="145"/>
                      <a:pt x="5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" name="Freeform 230">
                <a:extLst>
                  <a:ext uri="{FF2B5EF4-FFF2-40B4-BE49-F238E27FC236}">
                    <a16:creationId xmlns:a16="http://schemas.microsoft.com/office/drawing/2014/main" id="{A497A559-57F7-CDEA-3563-F2F44AA14833}"/>
                  </a:ext>
                </a:extLst>
              </p:cNvPr>
              <p:cNvSpPr/>
              <p:nvPr/>
            </p:nvSpPr>
            <p:spPr bwMode="auto">
              <a:xfrm>
                <a:off x="3938857" y="2713104"/>
                <a:ext cx="124693" cy="341550"/>
              </a:xfrm>
              <a:custGeom>
                <a:avLst/>
                <a:gdLst>
                  <a:gd name="T0" fmla="*/ 22 w 49"/>
                  <a:gd name="T1" fmla="*/ 22 h 133"/>
                  <a:gd name="T2" fmla="*/ 0 w 49"/>
                  <a:gd name="T3" fmla="*/ 0 h 133"/>
                  <a:gd name="T4" fmla="*/ 0 w 49"/>
                  <a:gd name="T5" fmla="*/ 127 h 133"/>
                  <a:gd name="T6" fmla="*/ 6 w 49"/>
                  <a:gd name="T7" fmla="*/ 133 h 133"/>
                  <a:gd name="T8" fmla="*/ 43 w 49"/>
                  <a:gd name="T9" fmla="*/ 133 h 133"/>
                  <a:gd name="T10" fmla="*/ 49 w 49"/>
                  <a:gd name="T11" fmla="*/ 127 h 133"/>
                  <a:gd name="T12" fmla="*/ 49 w 49"/>
                  <a:gd name="T13" fmla="*/ 26 h 133"/>
                  <a:gd name="T14" fmla="*/ 38 w 49"/>
                  <a:gd name="T15" fmla="*/ 29 h 133"/>
                  <a:gd name="T16" fmla="*/ 22 w 49"/>
                  <a:gd name="T17" fmla="*/ 22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133">
                    <a:moveTo>
                      <a:pt x="22" y="2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0" y="130"/>
                      <a:pt x="3" y="133"/>
                      <a:pt x="6" y="133"/>
                    </a:cubicBezTo>
                    <a:cubicBezTo>
                      <a:pt x="43" y="133"/>
                      <a:pt x="43" y="133"/>
                      <a:pt x="43" y="133"/>
                    </a:cubicBezTo>
                    <a:cubicBezTo>
                      <a:pt x="46" y="133"/>
                      <a:pt x="49" y="130"/>
                      <a:pt x="49" y="127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6" y="28"/>
                      <a:pt x="42" y="29"/>
                      <a:pt x="38" y="29"/>
                    </a:cubicBezTo>
                    <a:cubicBezTo>
                      <a:pt x="32" y="29"/>
                      <a:pt x="27" y="26"/>
                      <a:pt x="2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Freeform 231">
                <a:extLst>
                  <a:ext uri="{FF2B5EF4-FFF2-40B4-BE49-F238E27FC236}">
                    <a16:creationId xmlns:a16="http://schemas.microsoft.com/office/drawing/2014/main" id="{6D52D714-B87F-64BF-D664-BE50A480E5D3}"/>
                  </a:ext>
                </a:extLst>
              </p:cNvPr>
              <p:cNvSpPr/>
              <p:nvPr/>
            </p:nvSpPr>
            <p:spPr bwMode="auto">
              <a:xfrm>
                <a:off x="4100415" y="2624193"/>
                <a:ext cx="122524" cy="430461"/>
              </a:xfrm>
              <a:custGeom>
                <a:avLst/>
                <a:gdLst>
                  <a:gd name="T0" fmla="*/ 5 w 48"/>
                  <a:gd name="T1" fmla="*/ 168 h 168"/>
                  <a:gd name="T2" fmla="*/ 43 w 48"/>
                  <a:gd name="T3" fmla="*/ 168 h 168"/>
                  <a:gd name="T4" fmla="*/ 48 w 48"/>
                  <a:gd name="T5" fmla="*/ 162 h 168"/>
                  <a:gd name="T6" fmla="*/ 48 w 48"/>
                  <a:gd name="T7" fmla="*/ 0 h 168"/>
                  <a:gd name="T8" fmla="*/ 0 w 48"/>
                  <a:gd name="T9" fmla="*/ 48 h 168"/>
                  <a:gd name="T10" fmla="*/ 0 w 48"/>
                  <a:gd name="T11" fmla="*/ 162 h 168"/>
                  <a:gd name="T12" fmla="*/ 5 w 48"/>
                  <a:gd name="T13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168">
                    <a:moveTo>
                      <a:pt x="5" y="168"/>
                    </a:moveTo>
                    <a:cubicBezTo>
                      <a:pt x="43" y="168"/>
                      <a:pt x="43" y="168"/>
                      <a:pt x="43" y="168"/>
                    </a:cubicBezTo>
                    <a:cubicBezTo>
                      <a:pt x="46" y="168"/>
                      <a:pt x="48" y="165"/>
                      <a:pt x="48" y="162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2"/>
                      <a:pt x="0" y="162"/>
                      <a:pt x="0" y="162"/>
                    </a:cubicBezTo>
                    <a:cubicBezTo>
                      <a:pt x="0" y="165"/>
                      <a:pt x="2" y="168"/>
                      <a:pt x="5" y="1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Freeform 232">
                <a:extLst>
                  <a:ext uri="{FF2B5EF4-FFF2-40B4-BE49-F238E27FC236}">
                    <a16:creationId xmlns:a16="http://schemas.microsoft.com/office/drawing/2014/main" id="{24DD163E-ECA2-6BDC-DC9B-99E0DDD15558}"/>
                  </a:ext>
                </a:extLst>
              </p:cNvPr>
              <p:cNvSpPr/>
              <p:nvPr/>
            </p:nvSpPr>
            <p:spPr bwMode="auto">
              <a:xfrm>
                <a:off x="4258721" y="2513596"/>
                <a:ext cx="125777" cy="541058"/>
              </a:xfrm>
              <a:custGeom>
                <a:avLst/>
                <a:gdLst>
                  <a:gd name="T0" fmla="*/ 29 w 49"/>
                  <a:gd name="T1" fmla="*/ 0 h 211"/>
                  <a:gd name="T2" fmla="*/ 0 w 49"/>
                  <a:gd name="T3" fmla="*/ 29 h 211"/>
                  <a:gd name="T4" fmla="*/ 0 w 49"/>
                  <a:gd name="T5" fmla="*/ 205 h 211"/>
                  <a:gd name="T6" fmla="*/ 6 w 49"/>
                  <a:gd name="T7" fmla="*/ 211 h 211"/>
                  <a:gd name="T8" fmla="*/ 43 w 49"/>
                  <a:gd name="T9" fmla="*/ 211 h 211"/>
                  <a:gd name="T10" fmla="*/ 49 w 49"/>
                  <a:gd name="T11" fmla="*/ 205 h 211"/>
                  <a:gd name="T12" fmla="*/ 49 w 49"/>
                  <a:gd name="T13" fmla="*/ 22 h 211"/>
                  <a:gd name="T14" fmla="*/ 29 w 49"/>
                  <a:gd name="T15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" h="211">
                    <a:moveTo>
                      <a:pt x="29" y="0"/>
                    </a:moveTo>
                    <a:cubicBezTo>
                      <a:pt x="0" y="29"/>
                      <a:pt x="0" y="29"/>
                      <a:pt x="0" y="29"/>
                    </a:cubicBezTo>
                    <a:cubicBezTo>
                      <a:pt x="0" y="205"/>
                      <a:pt x="0" y="205"/>
                      <a:pt x="0" y="205"/>
                    </a:cubicBezTo>
                    <a:cubicBezTo>
                      <a:pt x="0" y="208"/>
                      <a:pt x="3" y="211"/>
                      <a:pt x="6" y="211"/>
                    </a:cubicBezTo>
                    <a:cubicBezTo>
                      <a:pt x="43" y="211"/>
                      <a:pt x="43" y="211"/>
                      <a:pt x="43" y="211"/>
                    </a:cubicBezTo>
                    <a:cubicBezTo>
                      <a:pt x="46" y="211"/>
                      <a:pt x="49" y="208"/>
                      <a:pt x="49" y="205"/>
                    </a:cubicBezTo>
                    <a:cubicBezTo>
                      <a:pt x="49" y="22"/>
                      <a:pt x="49" y="22"/>
                      <a:pt x="49" y="22"/>
                    </a:cubicBezTo>
                    <a:cubicBezTo>
                      <a:pt x="38" y="21"/>
                      <a:pt x="29" y="12"/>
                      <a:pt x="2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" name="Freeform 233">
                <a:extLst>
                  <a:ext uri="{FF2B5EF4-FFF2-40B4-BE49-F238E27FC236}">
                    <a16:creationId xmlns:a16="http://schemas.microsoft.com/office/drawing/2014/main" id="{D35A01A9-D243-ABC0-B164-DE7F222A044F}"/>
                  </a:ext>
                </a:extLst>
              </p:cNvPr>
              <p:cNvSpPr/>
              <p:nvPr/>
            </p:nvSpPr>
            <p:spPr bwMode="auto">
              <a:xfrm>
                <a:off x="3546346" y="2339026"/>
                <a:ext cx="871764" cy="610452"/>
              </a:xfrm>
              <a:custGeom>
                <a:avLst/>
                <a:gdLst>
                  <a:gd name="T0" fmla="*/ 20 w 340"/>
                  <a:gd name="T1" fmla="*/ 234 h 238"/>
                  <a:gd name="T2" fmla="*/ 140 w 340"/>
                  <a:gd name="T3" fmla="*/ 113 h 238"/>
                  <a:gd name="T4" fmla="*/ 183 w 340"/>
                  <a:gd name="T5" fmla="*/ 156 h 238"/>
                  <a:gd name="T6" fmla="*/ 199 w 340"/>
                  <a:gd name="T7" fmla="*/ 156 h 238"/>
                  <a:gd name="T8" fmla="*/ 318 w 340"/>
                  <a:gd name="T9" fmla="*/ 37 h 238"/>
                  <a:gd name="T10" fmla="*/ 318 w 340"/>
                  <a:gd name="T11" fmla="*/ 64 h 238"/>
                  <a:gd name="T12" fmla="*/ 329 w 340"/>
                  <a:gd name="T13" fmla="*/ 75 h 238"/>
                  <a:gd name="T14" fmla="*/ 340 w 340"/>
                  <a:gd name="T15" fmla="*/ 64 h 238"/>
                  <a:gd name="T16" fmla="*/ 340 w 340"/>
                  <a:gd name="T17" fmla="*/ 11 h 238"/>
                  <a:gd name="T18" fmla="*/ 337 w 340"/>
                  <a:gd name="T19" fmla="*/ 3 h 238"/>
                  <a:gd name="T20" fmla="*/ 329 w 340"/>
                  <a:gd name="T21" fmla="*/ 0 h 238"/>
                  <a:gd name="T22" fmla="*/ 276 w 340"/>
                  <a:gd name="T23" fmla="*/ 0 h 238"/>
                  <a:gd name="T24" fmla="*/ 265 w 340"/>
                  <a:gd name="T25" fmla="*/ 11 h 238"/>
                  <a:gd name="T26" fmla="*/ 276 w 340"/>
                  <a:gd name="T27" fmla="*/ 22 h 238"/>
                  <a:gd name="T28" fmla="*/ 302 w 340"/>
                  <a:gd name="T29" fmla="*/ 22 h 238"/>
                  <a:gd name="T30" fmla="*/ 191 w 340"/>
                  <a:gd name="T31" fmla="*/ 133 h 238"/>
                  <a:gd name="T32" fmla="*/ 148 w 340"/>
                  <a:gd name="T33" fmla="*/ 90 h 238"/>
                  <a:gd name="T34" fmla="*/ 133 w 340"/>
                  <a:gd name="T35" fmla="*/ 90 h 238"/>
                  <a:gd name="T36" fmla="*/ 4 w 340"/>
                  <a:gd name="T37" fmla="*/ 219 h 238"/>
                  <a:gd name="T38" fmla="*/ 4 w 340"/>
                  <a:gd name="T39" fmla="*/ 234 h 238"/>
                  <a:gd name="T40" fmla="*/ 20 w 340"/>
                  <a:gd name="T41" fmla="*/ 2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0" h="238">
                    <a:moveTo>
                      <a:pt x="20" y="234"/>
                    </a:moveTo>
                    <a:cubicBezTo>
                      <a:pt x="140" y="113"/>
                      <a:pt x="140" y="113"/>
                      <a:pt x="140" y="113"/>
                    </a:cubicBezTo>
                    <a:cubicBezTo>
                      <a:pt x="183" y="156"/>
                      <a:pt x="183" y="156"/>
                      <a:pt x="183" y="156"/>
                    </a:cubicBezTo>
                    <a:cubicBezTo>
                      <a:pt x="188" y="160"/>
                      <a:pt x="195" y="160"/>
                      <a:pt x="199" y="156"/>
                    </a:cubicBezTo>
                    <a:cubicBezTo>
                      <a:pt x="318" y="37"/>
                      <a:pt x="318" y="37"/>
                      <a:pt x="318" y="37"/>
                    </a:cubicBezTo>
                    <a:cubicBezTo>
                      <a:pt x="318" y="64"/>
                      <a:pt x="318" y="64"/>
                      <a:pt x="318" y="64"/>
                    </a:cubicBezTo>
                    <a:cubicBezTo>
                      <a:pt x="318" y="70"/>
                      <a:pt x="323" y="75"/>
                      <a:pt x="329" y="75"/>
                    </a:cubicBezTo>
                    <a:cubicBezTo>
                      <a:pt x="335" y="75"/>
                      <a:pt x="340" y="70"/>
                      <a:pt x="340" y="64"/>
                    </a:cubicBezTo>
                    <a:cubicBezTo>
                      <a:pt x="340" y="11"/>
                      <a:pt x="340" y="11"/>
                      <a:pt x="340" y="11"/>
                    </a:cubicBezTo>
                    <a:cubicBezTo>
                      <a:pt x="340" y="8"/>
                      <a:pt x="339" y="5"/>
                      <a:pt x="337" y="3"/>
                    </a:cubicBezTo>
                    <a:cubicBezTo>
                      <a:pt x="335" y="1"/>
                      <a:pt x="332" y="0"/>
                      <a:pt x="329" y="0"/>
                    </a:cubicBezTo>
                    <a:cubicBezTo>
                      <a:pt x="276" y="0"/>
                      <a:pt x="276" y="0"/>
                      <a:pt x="276" y="0"/>
                    </a:cubicBezTo>
                    <a:cubicBezTo>
                      <a:pt x="270" y="0"/>
                      <a:pt x="265" y="4"/>
                      <a:pt x="265" y="11"/>
                    </a:cubicBezTo>
                    <a:cubicBezTo>
                      <a:pt x="265" y="17"/>
                      <a:pt x="270" y="22"/>
                      <a:pt x="276" y="22"/>
                    </a:cubicBezTo>
                    <a:cubicBezTo>
                      <a:pt x="302" y="22"/>
                      <a:pt x="302" y="22"/>
                      <a:pt x="302" y="22"/>
                    </a:cubicBezTo>
                    <a:cubicBezTo>
                      <a:pt x="191" y="133"/>
                      <a:pt x="191" y="133"/>
                      <a:pt x="191" y="133"/>
                    </a:cubicBezTo>
                    <a:cubicBezTo>
                      <a:pt x="148" y="90"/>
                      <a:pt x="148" y="90"/>
                      <a:pt x="148" y="90"/>
                    </a:cubicBezTo>
                    <a:cubicBezTo>
                      <a:pt x="144" y="86"/>
                      <a:pt x="137" y="86"/>
                      <a:pt x="133" y="90"/>
                    </a:cubicBezTo>
                    <a:cubicBezTo>
                      <a:pt x="4" y="219"/>
                      <a:pt x="4" y="219"/>
                      <a:pt x="4" y="219"/>
                    </a:cubicBezTo>
                    <a:cubicBezTo>
                      <a:pt x="0" y="223"/>
                      <a:pt x="0" y="230"/>
                      <a:pt x="4" y="234"/>
                    </a:cubicBezTo>
                    <a:cubicBezTo>
                      <a:pt x="8" y="238"/>
                      <a:pt x="15" y="238"/>
                      <a:pt x="20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D0F96A8B-E8C9-3297-A4EB-2A30F2E5B9A3}"/>
              </a:ext>
            </a:extLst>
          </p:cNvPr>
          <p:cNvGrpSpPr/>
          <p:nvPr/>
        </p:nvGrpSpPr>
        <p:grpSpPr>
          <a:xfrm>
            <a:off x="5219580" y="914384"/>
            <a:ext cx="1752840" cy="1753275"/>
            <a:chOff x="2051681" y="2850591"/>
            <a:chExt cx="1036261" cy="1036518"/>
          </a:xfrm>
        </p:grpSpPr>
        <p:sp>
          <p:nvSpPr>
            <p:cNvPr id="84" name="Oval 53">
              <a:extLst>
                <a:ext uri="{FF2B5EF4-FFF2-40B4-BE49-F238E27FC236}">
                  <a16:creationId xmlns:a16="http://schemas.microsoft.com/office/drawing/2014/main" id="{921FE716-08E7-2DE3-8486-ED69981AE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1681" y="2850591"/>
              <a:ext cx="1036261" cy="1036518"/>
            </a:xfrm>
            <a:prstGeom prst="ellipse">
              <a:avLst/>
            </a:prstGeom>
            <a:solidFill>
              <a:srgbClr val="5596A7"/>
            </a:solidFill>
            <a:ln w="889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59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5" name="Text Box 58">
              <a:extLst>
                <a:ext uri="{FF2B5EF4-FFF2-40B4-BE49-F238E27FC236}">
                  <a16:creationId xmlns:a16="http://schemas.microsoft.com/office/drawing/2014/main" id="{FD12B7ED-ADEC-1103-9B5F-DD5C45B01D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6662" y="3057451"/>
              <a:ext cx="782803" cy="6227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altLang="zh-CN" sz="6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4710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/>
        </p:nvSpPr>
        <p:spPr>
          <a:xfrm rot="5400000" flipV="1">
            <a:off x="4675631" y="-5657730"/>
            <a:ext cx="2847096" cy="12227236"/>
          </a:xfrm>
          <a:custGeom>
            <a:avLst/>
            <a:gdLst>
              <a:gd name="connsiteX0" fmla="*/ 0 w 2837789"/>
              <a:gd name="connsiteY0" fmla="*/ 0 h 8001905"/>
              <a:gd name="connsiteX1" fmla="*/ 2837788 w 2837789"/>
              <a:gd name="connsiteY1" fmla="*/ 0 h 8001905"/>
              <a:gd name="connsiteX2" fmla="*/ 2837788 w 2837789"/>
              <a:gd name="connsiteY2" fmla="*/ 1968500 h 8001905"/>
              <a:gd name="connsiteX3" fmla="*/ 2837789 w 2837789"/>
              <a:gd name="connsiteY3" fmla="*/ 1968500 h 8001905"/>
              <a:gd name="connsiteX4" fmla="*/ 2837789 w 2837789"/>
              <a:gd name="connsiteY4" fmla="*/ 2363879 h 8001905"/>
              <a:gd name="connsiteX5" fmla="*/ 2618085 w 2837789"/>
              <a:gd name="connsiteY5" fmla="*/ 2386026 h 8001905"/>
              <a:gd name="connsiteX6" fmla="*/ 1747634 w 2837789"/>
              <a:gd name="connsiteY6" fmla="*/ 3454034 h 8001905"/>
              <a:gd name="connsiteX7" fmla="*/ 2618085 w 2837789"/>
              <a:gd name="connsiteY7" fmla="*/ 4522042 h 8001905"/>
              <a:gd name="connsiteX8" fmla="*/ 2837789 w 2837789"/>
              <a:gd name="connsiteY8" fmla="*/ 4544190 h 8001905"/>
              <a:gd name="connsiteX9" fmla="*/ 2837789 w 2837789"/>
              <a:gd name="connsiteY9" fmla="*/ 6858000 h 8001905"/>
              <a:gd name="connsiteX10" fmla="*/ 2837788 w 2837789"/>
              <a:gd name="connsiteY10" fmla="*/ 6858000 h 8001905"/>
              <a:gd name="connsiteX11" fmla="*/ 2837788 w 2837789"/>
              <a:gd name="connsiteY11" fmla="*/ 8001905 h 8001905"/>
              <a:gd name="connsiteX12" fmla="*/ 0 w 2837789"/>
              <a:gd name="connsiteY12" fmla="*/ 8001905 h 8001905"/>
              <a:gd name="connsiteX13" fmla="*/ 0 w 2837789"/>
              <a:gd name="connsiteY13" fmla="*/ 6858000 h 8001905"/>
              <a:gd name="connsiteX14" fmla="*/ 0 w 2837789"/>
              <a:gd name="connsiteY14" fmla="*/ 6376305 h 8001905"/>
              <a:gd name="connsiteX15" fmla="*/ 0 w 2837789"/>
              <a:gd name="connsiteY15" fmla="*/ 2133600 h 8001905"/>
              <a:gd name="connsiteX16" fmla="*/ 0 w 2837789"/>
              <a:gd name="connsiteY16" fmla="*/ 1968500 h 8001905"/>
              <a:gd name="connsiteX0-1" fmla="*/ 0 w 2847096"/>
              <a:gd name="connsiteY0-2" fmla="*/ 1 h 10682288"/>
              <a:gd name="connsiteX1-3" fmla="*/ 2847095 w 2847096"/>
              <a:gd name="connsiteY1-4" fmla="*/ 2680383 h 10682288"/>
              <a:gd name="connsiteX2-5" fmla="*/ 2847095 w 2847096"/>
              <a:gd name="connsiteY2-6" fmla="*/ 4648883 h 10682288"/>
              <a:gd name="connsiteX3-7" fmla="*/ 2847096 w 2847096"/>
              <a:gd name="connsiteY3-8" fmla="*/ 4648883 h 10682288"/>
              <a:gd name="connsiteX4-9" fmla="*/ 2847096 w 2847096"/>
              <a:gd name="connsiteY4-10" fmla="*/ 5044262 h 10682288"/>
              <a:gd name="connsiteX5-11" fmla="*/ 2627392 w 2847096"/>
              <a:gd name="connsiteY5-12" fmla="*/ 5066409 h 10682288"/>
              <a:gd name="connsiteX6-13" fmla="*/ 1756941 w 2847096"/>
              <a:gd name="connsiteY6-14" fmla="*/ 6134417 h 10682288"/>
              <a:gd name="connsiteX7-15" fmla="*/ 2627392 w 2847096"/>
              <a:gd name="connsiteY7-16" fmla="*/ 7202425 h 10682288"/>
              <a:gd name="connsiteX8-17" fmla="*/ 2847096 w 2847096"/>
              <a:gd name="connsiteY8-18" fmla="*/ 7224573 h 10682288"/>
              <a:gd name="connsiteX9-19" fmla="*/ 2847096 w 2847096"/>
              <a:gd name="connsiteY9-20" fmla="*/ 9538383 h 10682288"/>
              <a:gd name="connsiteX10-21" fmla="*/ 2847095 w 2847096"/>
              <a:gd name="connsiteY10-22" fmla="*/ 9538383 h 10682288"/>
              <a:gd name="connsiteX11-23" fmla="*/ 2847095 w 2847096"/>
              <a:gd name="connsiteY11-24" fmla="*/ 10682288 h 10682288"/>
              <a:gd name="connsiteX12-25" fmla="*/ 9307 w 2847096"/>
              <a:gd name="connsiteY12-26" fmla="*/ 10682288 h 10682288"/>
              <a:gd name="connsiteX13-27" fmla="*/ 9307 w 2847096"/>
              <a:gd name="connsiteY13-28" fmla="*/ 9538383 h 10682288"/>
              <a:gd name="connsiteX14-29" fmla="*/ 9307 w 2847096"/>
              <a:gd name="connsiteY14-30" fmla="*/ 9056688 h 10682288"/>
              <a:gd name="connsiteX15-31" fmla="*/ 9307 w 2847096"/>
              <a:gd name="connsiteY15-32" fmla="*/ 4813983 h 10682288"/>
              <a:gd name="connsiteX16-33" fmla="*/ 9307 w 2847096"/>
              <a:gd name="connsiteY16-34" fmla="*/ 4648883 h 10682288"/>
              <a:gd name="connsiteX17" fmla="*/ 0 w 2847096"/>
              <a:gd name="connsiteY17" fmla="*/ 1 h 10682288"/>
              <a:gd name="connsiteX0-35" fmla="*/ 0 w 2847096"/>
              <a:gd name="connsiteY0-36" fmla="*/ 0 h 10682287"/>
              <a:gd name="connsiteX1-37" fmla="*/ 2847095 w 2847096"/>
              <a:gd name="connsiteY1-38" fmla="*/ 27924 h 10682287"/>
              <a:gd name="connsiteX2-39" fmla="*/ 2847095 w 2847096"/>
              <a:gd name="connsiteY2-40" fmla="*/ 4648882 h 10682287"/>
              <a:gd name="connsiteX3-41" fmla="*/ 2847096 w 2847096"/>
              <a:gd name="connsiteY3-42" fmla="*/ 4648882 h 10682287"/>
              <a:gd name="connsiteX4-43" fmla="*/ 2847096 w 2847096"/>
              <a:gd name="connsiteY4-44" fmla="*/ 5044261 h 10682287"/>
              <a:gd name="connsiteX5-45" fmla="*/ 2627392 w 2847096"/>
              <a:gd name="connsiteY5-46" fmla="*/ 5066408 h 10682287"/>
              <a:gd name="connsiteX6-47" fmla="*/ 1756941 w 2847096"/>
              <a:gd name="connsiteY6-48" fmla="*/ 6134416 h 10682287"/>
              <a:gd name="connsiteX7-49" fmla="*/ 2627392 w 2847096"/>
              <a:gd name="connsiteY7-50" fmla="*/ 7202424 h 10682287"/>
              <a:gd name="connsiteX8-51" fmla="*/ 2847096 w 2847096"/>
              <a:gd name="connsiteY8-52" fmla="*/ 7224572 h 10682287"/>
              <a:gd name="connsiteX9-53" fmla="*/ 2847096 w 2847096"/>
              <a:gd name="connsiteY9-54" fmla="*/ 9538382 h 10682287"/>
              <a:gd name="connsiteX10-55" fmla="*/ 2847095 w 2847096"/>
              <a:gd name="connsiteY10-56" fmla="*/ 9538382 h 10682287"/>
              <a:gd name="connsiteX11-57" fmla="*/ 2847095 w 2847096"/>
              <a:gd name="connsiteY11-58" fmla="*/ 10682287 h 10682287"/>
              <a:gd name="connsiteX12-59" fmla="*/ 9307 w 2847096"/>
              <a:gd name="connsiteY12-60" fmla="*/ 10682287 h 10682287"/>
              <a:gd name="connsiteX13-61" fmla="*/ 9307 w 2847096"/>
              <a:gd name="connsiteY13-62" fmla="*/ 9538382 h 10682287"/>
              <a:gd name="connsiteX14-63" fmla="*/ 9307 w 2847096"/>
              <a:gd name="connsiteY14-64" fmla="*/ 9056687 h 10682287"/>
              <a:gd name="connsiteX15-65" fmla="*/ 9307 w 2847096"/>
              <a:gd name="connsiteY15-66" fmla="*/ 4813982 h 10682287"/>
              <a:gd name="connsiteX16-67" fmla="*/ 9307 w 2847096"/>
              <a:gd name="connsiteY16-68" fmla="*/ 4648882 h 10682287"/>
              <a:gd name="connsiteX17-69" fmla="*/ 0 w 2847096"/>
              <a:gd name="connsiteY17-70" fmla="*/ 0 h 10682287"/>
              <a:gd name="connsiteX0-71" fmla="*/ 9307 w 2837789"/>
              <a:gd name="connsiteY0-72" fmla="*/ 0 h 10663676"/>
              <a:gd name="connsiteX1-73" fmla="*/ 2837788 w 2837789"/>
              <a:gd name="connsiteY1-74" fmla="*/ 9313 h 10663676"/>
              <a:gd name="connsiteX2-75" fmla="*/ 2837788 w 2837789"/>
              <a:gd name="connsiteY2-76" fmla="*/ 4630271 h 10663676"/>
              <a:gd name="connsiteX3-77" fmla="*/ 2837789 w 2837789"/>
              <a:gd name="connsiteY3-78" fmla="*/ 4630271 h 10663676"/>
              <a:gd name="connsiteX4-79" fmla="*/ 2837789 w 2837789"/>
              <a:gd name="connsiteY4-80" fmla="*/ 5025650 h 10663676"/>
              <a:gd name="connsiteX5-81" fmla="*/ 2618085 w 2837789"/>
              <a:gd name="connsiteY5-82" fmla="*/ 5047797 h 10663676"/>
              <a:gd name="connsiteX6-83" fmla="*/ 1747634 w 2837789"/>
              <a:gd name="connsiteY6-84" fmla="*/ 6115805 h 10663676"/>
              <a:gd name="connsiteX7-85" fmla="*/ 2618085 w 2837789"/>
              <a:gd name="connsiteY7-86" fmla="*/ 7183813 h 10663676"/>
              <a:gd name="connsiteX8-87" fmla="*/ 2837789 w 2837789"/>
              <a:gd name="connsiteY8-88" fmla="*/ 7205961 h 10663676"/>
              <a:gd name="connsiteX9-89" fmla="*/ 2837789 w 2837789"/>
              <a:gd name="connsiteY9-90" fmla="*/ 9519771 h 10663676"/>
              <a:gd name="connsiteX10-91" fmla="*/ 2837788 w 2837789"/>
              <a:gd name="connsiteY10-92" fmla="*/ 9519771 h 10663676"/>
              <a:gd name="connsiteX11-93" fmla="*/ 2837788 w 2837789"/>
              <a:gd name="connsiteY11-94" fmla="*/ 10663676 h 10663676"/>
              <a:gd name="connsiteX12-95" fmla="*/ 0 w 2837789"/>
              <a:gd name="connsiteY12-96" fmla="*/ 10663676 h 10663676"/>
              <a:gd name="connsiteX13-97" fmla="*/ 0 w 2837789"/>
              <a:gd name="connsiteY13-98" fmla="*/ 9519771 h 10663676"/>
              <a:gd name="connsiteX14-99" fmla="*/ 0 w 2837789"/>
              <a:gd name="connsiteY14-100" fmla="*/ 9038076 h 10663676"/>
              <a:gd name="connsiteX15-101" fmla="*/ 0 w 2837789"/>
              <a:gd name="connsiteY15-102" fmla="*/ 4795371 h 10663676"/>
              <a:gd name="connsiteX16-103" fmla="*/ 0 w 2837789"/>
              <a:gd name="connsiteY16-104" fmla="*/ 4630271 h 10663676"/>
              <a:gd name="connsiteX17-105" fmla="*/ 9307 w 2837789"/>
              <a:gd name="connsiteY17-106" fmla="*/ 0 h 10663676"/>
              <a:gd name="connsiteX0-107" fmla="*/ 9307 w 2837789"/>
              <a:gd name="connsiteY0-108" fmla="*/ 0 h 12199313"/>
              <a:gd name="connsiteX1-109" fmla="*/ 2837788 w 2837789"/>
              <a:gd name="connsiteY1-110" fmla="*/ 9313 h 12199313"/>
              <a:gd name="connsiteX2-111" fmla="*/ 2837788 w 2837789"/>
              <a:gd name="connsiteY2-112" fmla="*/ 4630271 h 12199313"/>
              <a:gd name="connsiteX3-113" fmla="*/ 2837789 w 2837789"/>
              <a:gd name="connsiteY3-114" fmla="*/ 4630271 h 12199313"/>
              <a:gd name="connsiteX4-115" fmla="*/ 2837789 w 2837789"/>
              <a:gd name="connsiteY4-116" fmla="*/ 5025650 h 12199313"/>
              <a:gd name="connsiteX5-117" fmla="*/ 2618085 w 2837789"/>
              <a:gd name="connsiteY5-118" fmla="*/ 5047797 h 12199313"/>
              <a:gd name="connsiteX6-119" fmla="*/ 1747634 w 2837789"/>
              <a:gd name="connsiteY6-120" fmla="*/ 6115805 h 12199313"/>
              <a:gd name="connsiteX7-121" fmla="*/ 2618085 w 2837789"/>
              <a:gd name="connsiteY7-122" fmla="*/ 7183813 h 12199313"/>
              <a:gd name="connsiteX8-123" fmla="*/ 2837789 w 2837789"/>
              <a:gd name="connsiteY8-124" fmla="*/ 7205961 h 12199313"/>
              <a:gd name="connsiteX9-125" fmla="*/ 2837789 w 2837789"/>
              <a:gd name="connsiteY9-126" fmla="*/ 9519771 h 12199313"/>
              <a:gd name="connsiteX10-127" fmla="*/ 2837788 w 2837789"/>
              <a:gd name="connsiteY10-128" fmla="*/ 9519771 h 12199313"/>
              <a:gd name="connsiteX11-129" fmla="*/ 2828480 w 2837789"/>
              <a:gd name="connsiteY11-130" fmla="*/ 12199313 h 12199313"/>
              <a:gd name="connsiteX12-131" fmla="*/ 0 w 2837789"/>
              <a:gd name="connsiteY12-132" fmla="*/ 10663676 h 12199313"/>
              <a:gd name="connsiteX13-133" fmla="*/ 0 w 2837789"/>
              <a:gd name="connsiteY13-134" fmla="*/ 9519771 h 12199313"/>
              <a:gd name="connsiteX14-135" fmla="*/ 0 w 2837789"/>
              <a:gd name="connsiteY14-136" fmla="*/ 9038076 h 12199313"/>
              <a:gd name="connsiteX15-137" fmla="*/ 0 w 2837789"/>
              <a:gd name="connsiteY15-138" fmla="*/ 4795371 h 12199313"/>
              <a:gd name="connsiteX16-139" fmla="*/ 0 w 2837789"/>
              <a:gd name="connsiteY16-140" fmla="*/ 4630271 h 12199313"/>
              <a:gd name="connsiteX17-141" fmla="*/ 9307 w 2837789"/>
              <a:gd name="connsiteY17-142" fmla="*/ 0 h 12199313"/>
              <a:gd name="connsiteX0-143" fmla="*/ 9307 w 2837789"/>
              <a:gd name="connsiteY0-144" fmla="*/ 0 h 12227236"/>
              <a:gd name="connsiteX1-145" fmla="*/ 2837788 w 2837789"/>
              <a:gd name="connsiteY1-146" fmla="*/ 9313 h 12227236"/>
              <a:gd name="connsiteX2-147" fmla="*/ 2837788 w 2837789"/>
              <a:gd name="connsiteY2-148" fmla="*/ 4630271 h 12227236"/>
              <a:gd name="connsiteX3-149" fmla="*/ 2837789 w 2837789"/>
              <a:gd name="connsiteY3-150" fmla="*/ 4630271 h 12227236"/>
              <a:gd name="connsiteX4-151" fmla="*/ 2837789 w 2837789"/>
              <a:gd name="connsiteY4-152" fmla="*/ 5025650 h 12227236"/>
              <a:gd name="connsiteX5-153" fmla="*/ 2618085 w 2837789"/>
              <a:gd name="connsiteY5-154" fmla="*/ 5047797 h 12227236"/>
              <a:gd name="connsiteX6-155" fmla="*/ 1747634 w 2837789"/>
              <a:gd name="connsiteY6-156" fmla="*/ 6115805 h 12227236"/>
              <a:gd name="connsiteX7-157" fmla="*/ 2618085 w 2837789"/>
              <a:gd name="connsiteY7-158" fmla="*/ 7183813 h 12227236"/>
              <a:gd name="connsiteX8-159" fmla="*/ 2837789 w 2837789"/>
              <a:gd name="connsiteY8-160" fmla="*/ 7205961 h 12227236"/>
              <a:gd name="connsiteX9-161" fmla="*/ 2837789 w 2837789"/>
              <a:gd name="connsiteY9-162" fmla="*/ 9519771 h 12227236"/>
              <a:gd name="connsiteX10-163" fmla="*/ 2837788 w 2837789"/>
              <a:gd name="connsiteY10-164" fmla="*/ 9519771 h 12227236"/>
              <a:gd name="connsiteX11-165" fmla="*/ 2828480 w 2837789"/>
              <a:gd name="connsiteY11-166" fmla="*/ 12227236 h 12227236"/>
              <a:gd name="connsiteX12-167" fmla="*/ 0 w 2837789"/>
              <a:gd name="connsiteY12-168" fmla="*/ 10663676 h 12227236"/>
              <a:gd name="connsiteX13-169" fmla="*/ 0 w 2837789"/>
              <a:gd name="connsiteY13-170" fmla="*/ 9519771 h 12227236"/>
              <a:gd name="connsiteX14-171" fmla="*/ 0 w 2837789"/>
              <a:gd name="connsiteY14-172" fmla="*/ 9038076 h 12227236"/>
              <a:gd name="connsiteX15-173" fmla="*/ 0 w 2837789"/>
              <a:gd name="connsiteY15-174" fmla="*/ 4795371 h 12227236"/>
              <a:gd name="connsiteX16-175" fmla="*/ 0 w 2837789"/>
              <a:gd name="connsiteY16-176" fmla="*/ 4630271 h 12227236"/>
              <a:gd name="connsiteX17-177" fmla="*/ 9307 w 2837789"/>
              <a:gd name="connsiteY17-178" fmla="*/ 0 h 12227236"/>
              <a:gd name="connsiteX0-179" fmla="*/ 18614 w 2847096"/>
              <a:gd name="connsiteY0-180" fmla="*/ 0 h 12227236"/>
              <a:gd name="connsiteX1-181" fmla="*/ 2847095 w 2847096"/>
              <a:gd name="connsiteY1-182" fmla="*/ 9313 h 12227236"/>
              <a:gd name="connsiteX2-183" fmla="*/ 2847095 w 2847096"/>
              <a:gd name="connsiteY2-184" fmla="*/ 4630271 h 12227236"/>
              <a:gd name="connsiteX3-185" fmla="*/ 2847096 w 2847096"/>
              <a:gd name="connsiteY3-186" fmla="*/ 4630271 h 12227236"/>
              <a:gd name="connsiteX4-187" fmla="*/ 2847096 w 2847096"/>
              <a:gd name="connsiteY4-188" fmla="*/ 5025650 h 12227236"/>
              <a:gd name="connsiteX5-189" fmla="*/ 2627392 w 2847096"/>
              <a:gd name="connsiteY5-190" fmla="*/ 5047797 h 12227236"/>
              <a:gd name="connsiteX6-191" fmla="*/ 1756941 w 2847096"/>
              <a:gd name="connsiteY6-192" fmla="*/ 6115805 h 12227236"/>
              <a:gd name="connsiteX7-193" fmla="*/ 2627392 w 2847096"/>
              <a:gd name="connsiteY7-194" fmla="*/ 7183813 h 12227236"/>
              <a:gd name="connsiteX8-195" fmla="*/ 2847096 w 2847096"/>
              <a:gd name="connsiteY8-196" fmla="*/ 7205961 h 12227236"/>
              <a:gd name="connsiteX9-197" fmla="*/ 2847096 w 2847096"/>
              <a:gd name="connsiteY9-198" fmla="*/ 9519771 h 12227236"/>
              <a:gd name="connsiteX10-199" fmla="*/ 2847095 w 2847096"/>
              <a:gd name="connsiteY10-200" fmla="*/ 9519771 h 12227236"/>
              <a:gd name="connsiteX11-201" fmla="*/ 2837787 w 2847096"/>
              <a:gd name="connsiteY11-202" fmla="*/ 12227236 h 12227236"/>
              <a:gd name="connsiteX12-203" fmla="*/ 0 w 2847096"/>
              <a:gd name="connsiteY12-204" fmla="*/ 12217927 h 12227236"/>
              <a:gd name="connsiteX13-205" fmla="*/ 9307 w 2847096"/>
              <a:gd name="connsiteY13-206" fmla="*/ 9519771 h 12227236"/>
              <a:gd name="connsiteX14-207" fmla="*/ 9307 w 2847096"/>
              <a:gd name="connsiteY14-208" fmla="*/ 9038076 h 12227236"/>
              <a:gd name="connsiteX15-209" fmla="*/ 9307 w 2847096"/>
              <a:gd name="connsiteY15-210" fmla="*/ 4795371 h 12227236"/>
              <a:gd name="connsiteX16-211" fmla="*/ 9307 w 2847096"/>
              <a:gd name="connsiteY16-212" fmla="*/ 4630271 h 12227236"/>
              <a:gd name="connsiteX17-213" fmla="*/ 18614 w 2847096"/>
              <a:gd name="connsiteY17-214" fmla="*/ 0 h 122272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69" y="connsiteY17-70"/>
              </a:cxn>
            </a:cxnLst>
            <a:rect l="l" t="t" r="r" b="b"/>
            <a:pathLst>
              <a:path w="2847096" h="12227236">
                <a:moveTo>
                  <a:pt x="18614" y="0"/>
                </a:moveTo>
                <a:lnTo>
                  <a:pt x="2847095" y="9313"/>
                </a:lnTo>
                <a:lnTo>
                  <a:pt x="2847095" y="4630271"/>
                </a:lnTo>
                <a:lnTo>
                  <a:pt x="2847096" y="4630271"/>
                </a:lnTo>
                <a:lnTo>
                  <a:pt x="2847096" y="5025650"/>
                </a:lnTo>
                <a:lnTo>
                  <a:pt x="2627392" y="5047797"/>
                </a:lnTo>
                <a:cubicBezTo>
                  <a:pt x="2130627" y="5149451"/>
                  <a:pt x="1756941" y="5588989"/>
                  <a:pt x="1756941" y="6115805"/>
                </a:cubicBezTo>
                <a:cubicBezTo>
                  <a:pt x="1756941" y="6642623"/>
                  <a:pt x="2130627" y="7082160"/>
                  <a:pt x="2627392" y="7183813"/>
                </a:cubicBezTo>
                <a:lnTo>
                  <a:pt x="2847096" y="7205961"/>
                </a:lnTo>
                <a:lnTo>
                  <a:pt x="2847096" y="9519771"/>
                </a:lnTo>
                <a:lnTo>
                  <a:pt x="2847095" y="9519771"/>
                </a:lnTo>
                <a:cubicBezTo>
                  <a:pt x="2843992" y="10412952"/>
                  <a:pt x="2840890" y="11334055"/>
                  <a:pt x="2837787" y="12227236"/>
                </a:cubicBezTo>
                <a:lnTo>
                  <a:pt x="0" y="12217927"/>
                </a:lnTo>
                <a:cubicBezTo>
                  <a:pt x="3102" y="11318542"/>
                  <a:pt x="6205" y="10419156"/>
                  <a:pt x="9307" y="9519771"/>
                </a:cubicBezTo>
                <a:lnTo>
                  <a:pt x="9307" y="9038076"/>
                </a:lnTo>
                <a:lnTo>
                  <a:pt x="9307" y="4795371"/>
                </a:lnTo>
                <a:lnTo>
                  <a:pt x="9307" y="4630271"/>
                </a:lnTo>
                <a:cubicBezTo>
                  <a:pt x="9307" y="3974104"/>
                  <a:pt x="18614" y="656167"/>
                  <a:pt x="18614" y="0"/>
                </a:cubicBezTo>
                <a:close/>
              </a:path>
            </a:pathLst>
          </a:custGeom>
          <a:solidFill>
            <a:srgbClr val="5596A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17"/>
          <p:cNvSpPr txBox="1"/>
          <p:nvPr/>
        </p:nvSpPr>
        <p:spPr>
          <a:xfrm>
            <a:off x="3334614" y="3332989"/>
            <a:ext cx="5546628" cy="69249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altLang="zh-CN" sz="3700" b="1" dirty="0">
                <a:solidFill>
                  <a:srgbClr val="5596A7"/>
                </a:solidFill>
                <a:latin typeface="微软雅黑" panose="020B0503020204020204" charset="-122"/>
                <a:ea typeface="微软雅黑" panose="020B0503020204020204" charset="-122"/>
              </a:rPr>
              <a:t>Problem Definition</a:t>
            </a:r>
            <a:endParaRPr lang="zh-CN" altLang="en-US" sz="3700" b="1" dirty="0">
              <a:solidFill>
                <a:srgbClr val="5596A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2447595" y="4197085"/>
            <a:ext cx="729681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组合 75"/>
          <p:cNvGrpSpPr/>
          <p:nvPr/>
        </p:nvGrpSpPr>
        <p:grpSpPr>
          <a:xfrm>
            <a:off x="4724765" y="5687535"/>
            <a:ext cx="552688" cy="552688"/>
            <a:chOff x="3543574" y="4265651"/>
            <a:chExt cx="414516" cy="414516"/>
          </a:xfrm>
        </p:grpSpPr>
        <p:sp>
          <p:nvSpPr>
            <p:cNvPr id="44" name="椭圆 43"/>
            <p:cNvSpPr/>
            <p:nvPr/>
          </p:nvSpPr>
          <p:spPr>
            <a:xfrm>
              <a:off x="3543574" y="4265651"/>
              <a:ext cx="414516" cy="414516"/>
            </a:xfrm>
            <a:prstGeom prst="ellipse">
              <a:avLst/>
            </a:prstGeom>
            <a:solidFill>
              <a:srgbClr val="5596A7"/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25400" dir="13500000">
                <a:srgbClr val="000000">
                  <a:alpha val="43137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3629640" y="4325788"/>
              <a:ext cx="259976" cy="261734"/>
              <a:chOff x="5042691" y="2273922"/>
              <a:chExt cx="702937" cy="707690"/>
            </a:xfrm>
            <a:solidFill>
              <a:schemeClr val="bg1"/>
            </a:solidFill>
          </p:grpSpPr>
          <p:sp>
            <p:nvSpPr>
              <p:cNvPr id="74" name="Freeform 12"/>
              <p:cNvSpPr/>
              <p:nvPr/>
            </p:nvSpPr>
            <p:spPr bwMode="auto">
              <a:xfrm>
                <a:off x="5284806" y="2789968"/>
                <a:ext cx="460822" cy="191644"/>
              </a:xfrm>
              <a:custGeom>
                <a:avLst/>
                <a:gdLst>
                  <a:gd name="T0" fmla="*/ 25 w 533"/>
                  <a:gd name="T1" fmla="*/ 165 h 222"/>
                  <a:gd name="T2" fmla="*/ 158 w 533"/>
                  <a:gd name="T3" fmla="*/ 165 h 222"/>
                  <a:gd name="T4" fmla="*/ 158 w 533"/>
                  <a:gd name="T5" fmla="*/ 108 h 222"/>
                  <a:gd name="T6" fmla="*/ 184 w 533"/>
                  <a:gd name="T7" fmla="*/ 83 h 222"/>
                  <a:gd name="T8" fmla="*/ 317 w 533"/>
                  <a:gd name="T9" fmla="*/ 83 h 222"/>
                  <a:gd name="T10" fmla="*/ 317 w 533"/>
                  <a:gd name="T11" fmla="*/ 25 h 222"/>
                  <a:gd name="T12" fmla="*/ 343 w 533"/>
                  <a:gd name="T13" fmla="*/ 0 h 222"/>
                  <a:gd name="T14" fmla="*/ 533 w 533"/>
                  <a:gd name="T15" fmla="*/ 0 h 222"/>
                  <a:gd name="T16" fmla="*/ 533 w 533"/>
                  <a:gd name="T17" fmla="*/ 32 h 222"/>
                  <a:gd name="T18" fmla="*/ 508 w 533"/>
                  <a:gd name="T19" fmla="*/ 57 h 222"/>
                  <a:gd name="T20" fmla="*/ 375 w 533"/>
                  <a:gd name="T21" fmla="*/ 57 h 222"/>
                  <a:gd name="T22" fmla="*/ 375 w 533"/>
                  <a:gd name="T23" fmla="*/ 114 h 222"/>
                  <a:gd name="T24" fmla="*/ 349 w 533"/>
                  <a:gd name="T25" fmla="*/ 140 h 222"/>
                  <a:gd name="T26" fmla="*/ 216 w 533"/>
                  <a:gd name="T27" fmla="*/ 140 h 222"/>
                  <a:gd name="T28" fmla="*/ 216 w 533"/>
                  <a:gd name="T29" fmla="*/ 197 h 222"/>
                  <a:gd name="T30" fmla="*/ 190 w 533"/>
                  <a:gd name="T31" fmla="*/ 222 h 222"/>
                  <a:gd name="T32" fmla="*/ 0 w 533"/>
                  <a:gd name="T33" fmla="*/ 222 h 222"/>
                  <a:gd name="T34" fmla="*/ 0 w 533"/>
                  <a:gd name="T35" fmla="*/ 191 h 222"/>
                  <a:gd name="T36" fmla="*/ 25 w 533"/>
                  <a:gd name="T37" fmla="*/ 165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33" h="222">
                    <a:moveTo>
                      <a:pt x="25" y="165"/>
                    </a:moveTo>
                    <a:cubicBezTo>
                      <a:pt x="158" y="165"/>
                      <a:pt x="158" y="165"/>
                      <a:pt x="158" y="165"/>
                    </a:cubicBezTo>
                    <a:cubicBezTo>
                      <a:pt x="158" y="108"/>
                      <a:pt x="158" y="108"/>
                      <a:pt x="158" y="108"/>
                    </a:cubicBezTo>
                    <a:cubicBezTo>
                      <a:pt x="158" y="94"/>
                      <a:pt x="170" y="83"/>
                      <a:pt x="184" y="83"/>
                    </a:cubicBezTo>
                    <a:cubicBezTo>
                      <a:pt x="317" y="83"/>
                      <a:pt x="317" y="83"/>
                      <a:pt x="317" y="83"/>
                    </a:cubicBezTo>
                    <a:cubicBezTo>
                      <a:pt x="317" y="25"/>
                      <a:pt x="317" y="25"/>
                      <a:pt x="317" y="25"/>
                    </a:cubicBezTo>
                    <a:cubicBezTo>
                      <a:pt x="317" y="11"/>
                      <a:pt x="329" y="0"/>
                      <a:pt x="343" y="0"/>
                    </a:cubicBezTo>
                    <a:cubicBezTo>
                      <a:pt x="533" y="0"/>
                      <a:pt x="533" y="0"/>
                      <a:pt x="533" y="0"/>
                    </a:cubicBezTo>
                    <a:cubicBezTo>
                      <a:pt x="533" y="32"/>
                      <a:pt x="533" y="32"/>
                      <a:pt x="533" y="32"/>
                    </a:cubicBezTo>
                    <a:cubicBezTo>
                      <a:pt x="533" y="46"/>
                      <a:pt x="522" y="57"/>
                      <a:pt x="508" y="57"/>
                    </a:cubicBezTo>
                    <a:cubicBezTo>
                      <a:pt x="375" y="57"/>
                      <a:pt x="375" y="57"/>
                      <a:pt x="375" y="57"/>
                    </a:cubicBezTo>
                    <a:cubicBezTo>
                      <a:pt x="375" y="114"/>
                      <a:pt x="375" y="114"/>
                      <a:pt x="375" y="114"/>
                    </a:cubicBezTo>
                    <a:cubicBezTo>
                      <a:pt x="375" y="128"/>
                      <a:pt x="363" y="140"/>
                      <a:pt x="349" y="140"/>
                    </a:cubicBezTo>
                    <a:cubicBezTo>
                      <a:pt x="216" y="140"/>
                      <a:pt x="216" y="140"/>
                      <a:pt x="216" y="140"/>
                    </a:cubicBezTo>
                    <a:cubicBezTo>
                      <a:pt x="216" y="197"/>
                      <a:pt x="216" y="197"/>
                      <a:pt x="216" y="197"/>
                    </a:cubicBezTo>
                    <a:cubicBezTo>
                      <a:pt x="216" y="211"/>
                      <a:pt x="204" y="222"/>
                      <a:pt x="190" y="222"/>
                    </a:cubicBezTo>
                    <a:cubicBezTo>
                      <a:pt x="0" y="222"/>
                      <a:pt x="0" y="222"/>
                      <a:pt x="0" y="222"/>
                    </a:cubicBezTo>
                    <a:cubicBezTo>
                      <a:pt x="0" y="191"/>
                      <a:pt x="0" y="191"/>
                      <a:pt x="0" y="191"/>
                    </a:cubicBezTo>
                    <a:cubicBezTo>
                      <a:pt x="0" y="177"/>
                      <a:pt x="11" y="165"/>
                      <a:pt x="25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Freeform 13"/>
              <p:cNvSpPr>
                <a:spLocks noEditPoints="1"/>
              </p:cNvSpPr>
              <p:nvPr/>
            </p:nvSpPr>
            <p:spPr bwMode="auto">
              <a:xfrm>
                <a:off x="5042691" y="2273922"/>
                <a:ext cx="529215" cy="655759"/>
              </a:xfrm>
              <a:custGeom>
                <a:avLst/>
                <a:gdLst>
                  <a:gd name="T0" fmla="*/ 28 w 612"/>
                  <a:gd name="T1" fmla="*/ 504 h 759"/>
                  <a:gd name="T2" fmla="*/ 148 w 612"/>
                  <a:gd name="T3" fmla="*/ 514 h 759"/>
                  <a:gd name="T4" fmla="*/ 179 w 612"/>
                  <a:gd name="T5" fmla="*/ 488 h 759"/>
                  <a:gd name="T6" fmla="*/ 184 w 612"/>
                  <a:gd name="T7" fmla="*/ 423 h 759"/>
                  <a:gd name="T8" fmla="*/ 158 w 612"/>
                  <a:gd name="T9" fmla="*/ 392 h 759"/>
                  <a:gd name="T10" fmla="*/ 38 w 612"/>
                  <a:gd name="T11" fmla="*/ 381 h 759"/>
                  <a:gd name="T12" fmla="*/ 7 w 612"/>
                  <a:gd name="T13" fmla="*/ 407 h 759"/>
                  <a:gd name="T14" fmla="*/ 2 w 612"/>
                  <a:gd name="T15" fmla="*/ 473 h 759"/>
                  <a:gd name="T16" fmla="*/ 28 w 612"/>
                  <a:gd name="T17" fmla="*/ 504 h 759"/>
                  <a:gd name="T18" fmla="*/ 157 w 612"/>
                  <a:gd name="T19" fmla="*/ 669 h 759"/>
                  <a:gd name="T20" fmla="*/ 254 w 612"/>
                  <a:gd name="T21" fmla="*/ 487 h 759"/>
                  <a:gd name="T22" fmla="*/ 334 w 612"/>
                  <a:gd name="T23" fmla="*/ 512 h 759"/>
                  <a:gd name="T24" fmla="*/ 342 w 612"/>
                  <a:gd name="T25" fmla="*/ 515 h 759"/>
                  <a:gd name="T26" fmla="*/ 216 w 612"/>
                  <a:gd name="T27" fmla="*/ 722 h 759"/>
                  <a:gd name="T28" fmla="*/ 157 w 612"/>
                  <a:gd name="T29" fmla="*/ 669 h 759"/>
                  <a:gd name="T30" fmla="*/ 379 w 612"/>
                  <a:gd name="T31" fmla="*/ 7 h 759"/>
                  <a:gd name="T32" fmla="*/ 426 w 612"/>
                  <a:gd name="T33" fmla="*/ 84 h 759"/>
                  <a:gd name="T34" fmla="*/ 349 w 612"/>
                  <a:gd name="T35" fmla="*/ 150 h 759"/>
                  <a:gd name="T36" fmla="*/ 304 w 612"/>
                  <a:gd name="T37" fmla="*/ 59 h 759"/>
                  <a:gd name="T38" fmla="*/ 379 w 612"/>
                  <a:gd name="T39" fmla="*/ 7 h 759"/>
                  <a:gd name="T40" fmla="*/ 371 w 612"/>
                  <a:gd name="T41" fmla="*/ 183 h 759"/>
                  <a:gd name="T42" fmla="*/ 403 w 612"/>
                  <a:gd name="T43" fmla="*/ 199 h 759"/>
                  <a:gd name="T44" fmla="*/ 574 w 612"/>
                  <a:gd name="T45" fmla="*/ 278 h 759"/>
                  <a:gd name="T46" fmla="*/ 579 w 612"/>
                  <a:gd name="T47" fmla="*/ 341 h 759"/>
                  <a:gd name="T48" fmla="*/ 398 w 612"/>
                  <a:gd name="T49" fmla="*/ 296 h 759"/>
                  <a:gd name="T50" fmla="*/ 381 w 612"/>
                  <a:gd name="T51" fmla="*/ 385 h 759"/>
                  <a:gd name="T52" fmla="*/ 390 w 612"/>
                  <a:gd name="T53" fmla="*/ 402 h 759"/>
                  <a:gd name="T54" fmla="*/ 561 w 612"/>
                  <a:gd name="T55" fmla="*/ 593 h 759"/>
                  <a:gd name="T56" fmla="*/ 489 w 612"/>
                  <a:gd name="T57" fmla="*/ 626 h 759"/>
                  <a:gd name="T58" fmla="*/ 233 w 612"/>
                  <a:gd name="T59" fmla="*/ 447 h 759"/>
                  <a:gd name="T60" fmla="*/ 203 w 612"/>
                  <a:gd name="T61" fmla="*/ 392 h 759"/>
                  <a:gd name="T62" fmla="*/ 231 w 612"/>
                  <a:gd name="T63" fmla="*/ 239 h 759"/>
                  <a:gd name="T64" fmla="*/ 157 w 612"/>
                  <a:gd name="T65" fmla="*/ 344 h 759"/>
                  <a:gd name="T66" fmla="*/ 95 w 612"/>
                  <a:gd name="T67" fmla="*/ 332 h 759"/>
                  <a:gd name="T68" fmla="*/ 247 w 612"/>
                  <a:gd name="T69" fmla="*/ 155 h 759"/>
                  <a:gd name="T70" fmla="*/ 313 w 612"/>
                  <a:gd name="T71" fmla="*/ 163 h 759"/>
                  <a:gd name="T72" fmla="*/ 349 w 612"/>
                  <a:gd name="T73" fmla="*/ 227 h 759"/>
                  <a:gd name="T74" fmla="*/ 371 w 612"/>
                  <a:gd name="T75" fmla="*/ 183 h 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2" h="759">
                    <a:moveTo>
                      <a:pt x="28" y="504"/>
                    </a:moveTo>
                    <a:cubicBezTo>
                      <a:pt x="148" y="514"/>
                      <a:pt x="148" y="514"/>
                      <a:pt x="148" y="514"/>
                    </a:cubicBezTo>
                    <a:cubicBezTo>
                      <a:pt x="164" y="516"/>
                      <a:pt x="177" y="504"/>
                      <a:pt x="179" y="488"/>
                    </a:cubicBezTo>
                    <a:cubicBezTo>
                      <a:pt x="184" y="423"/>
                      <a:pt x="184" y="423"/>
                      <a:pt x="184" y="423"/>
                    </a:cubicBezTo>
                    <a:cubicBezTo>
                      <a:pt x="186" y="407"/>
                      <a:pt x="174" y="393"/>
                      <a:pt x="158" y="392"/>
                    </a:cubicBezTo>
                    <a:cubicBezTo>
                      <a:pt x="38" y="381"/>
                      <a:pt x="38" y="381"/>
                      <a:pt x="38" y="381"/>
                    </a:cubicBezTo>
                    <a:cubicBezTo>
                      <a:pt x="23" y="380"/>
                      <a:pt x="9" y="392"/>
                      <a:pt x="7" y="407"/>
                    </a:cubicBezTo>
                    <a:cubicBezTo>
                      <a:pt x="2" y="473"/>
                      <a:pt x="2" y="473"/>
                      <a:pt x="2" y="473"/>
                    </a:cubicBezTo>
                    <a:cubicBezTo>
                      <a:pt x="0" y="489"/>
                      <a:pt x="12" y="503"/>
                      <a:pt x="28" y="504"/>
                    </a:cubicBezTo>
                    <a:close/>
                    <a:moveTo>
                      <a:pt x="157" y="669"/>
                    </a:moveTo>
                    <a:cubicBezTo>
                      <a:pt x="220" y="595"/>
                      <a:pt x="230" y="592"/>
                      <a:pt x="254" y="487"/>
                    </a:cubicBezTo>
                    <a:cubicBezTo>
                      <a:pt x="280" y="496"/>
                      <a:pt x="307" y="504"/>
                      <a:pt x="334" y="512"/>
                    </a:cubicBezTo>
                    <a:cubicBezTo>
                      <a:pt x="337" y="513"/>
                      <a:pt x="339" y="514"/>
                      <a:pt x="342" y="515"/>
                    </a:cubicBezTo>
                    <a:cubicBezTo>
                      <a:pt x="303" y="633"/>
                      <a:pt x="296" y="637"/>
                      <a:pt x="216" y="722"/>
                    </a:cubicBezTo>
                    <a:cubicBezTo>
                      <a:pt x="180" y="759"/>
                      <a:pt x="122" y="709"/>
                      <a:pt x="157" y="669"/>
                    </a:cubicBezTo>
                    <a:close/>
                    <a:moveTo>
                      <a:pt x="379" y="7"/>
                    </a:moveTo>
                    <a:cubicBezTo>
                      <a:pt x="413" y="15"/>
                      <a:pt x="434" y="49"/>
                      <a:pt x="426" y="84"/>
                    </a:cubicBezTo>
                    <a:cubicBezTo>
                      <a:pt x="419" y="120"/>
                      <a:pt x="383" y="157"/>
                      <a:pt x="349" y="150"/>
                    </a:cubicBezTo>
                    <a:cubicBezTo>
                      <a:pt x="315" y="143"/>
                      <a:pt x="297" y="94"/>
                      <a:pt x="304" y="59"/>
                    </a:cubicBezTo>
                    <a:cubicBezTo>
                      <a:pt x="312" y="23"/>
                      <a:pt x="345" y="0"/>
                      <a:pt x="379" y="7"/>
                    </a:cubicBezTo>
                    <a:close/>
                    <a:moveTo>
                      <a:pt x="371" y="183"/>
                    </a:moveTo>
                    <a:cubicBezTo>
                      <a:pt x="378" y="185"/>
                      <a:pt x="393" y="190"/>
                      <a:pt x="403" y="199"/>
                    </a:cubicBezTo>
                    <a:cubicBezTo>
                      <a:pt x="494" y="286"/>
                      <a:pt x="474" y="282"/>
                      <a:pt x="574" y="278"/>
                    </a:cubicBezTo>
                    <a:cubicBezTo>
                      <a:pt x="612" y="277"/>
                      <a:pt x="611" y="338"/>
                      <a:pt x="579" y="341"/>
                    </a:cubicBezTo>
                    <a:cubicBezTo>
                      <a:pt x="477" y="350"/>
                      <a:pt x="470" y="358"/>
                      <a:pt x="398" y="296"/>
                    </a:cubicBezTo>
                    <a:cubicBezTo>
                      <a:pt x="381" y="385"/>
                      <a:pt x="381" y="385"/>
                      <a:pt x="381" y="385"/>
                    </a:cubicBezTo>
                    <a:cubicBezTo>
                      <a:pt x="380" y="392"/>
                      <a:pt x="383" y="399"/>
                      <a:pt x="390" y="402"/>
                    </a:cubicBezTo>
                    <a:cubicBezTo>
                      <a:pt x="494" y="448"/>
                      <a:pt x="515" y="448"/>
                      <a:pt x="561" y="593"/>
                    </a:cubicBezTo>
                    <a:cubicBezTo>
                      <a:pt x="578" y="638"/>
                      <a:pt x="510" y="668"/>
                      <a:pt x="489" y="626"/>
                    </a:cubicBezTo>
                    <a:cubicBezTo>
                      <a:pt x="417" y="484"/>
                      <a:pt x="405" y="506"/>
                      <a:pt x="233" y="447"/>
                    </a:cubicBezTo>
                    <a:cubicBezTo>
                      <a:pt x="211" y="435"/>
                      <a:pt x="203" y="416"/>
                      <a:pt x="203" y="392"/>
                    </a:cubicBezTo>
                    <a:cubicBezTo>
                      <a:pt x="231" y="239"/>
                      <a:pt x="231" y="239"/>
                      <a:pt x="231" y="239"/>
                    </a:cubicBezTo>
                    <a:cubicBezTo>
                      <a:pt x="164" y="260"/>
                      <a:pt x="171" y="259"/>
                      <a:pt x="157" y="344"/>
                    </a:cubicBezTo>
                    <a:cubicBezTo>
                      <a:pt x="151" y="376"/>
                      <a:pt x="91" y="372"/>
                      <a:pt x="95" y="332"/>
                    </a:cubicBezTo>
                    <a:cubicBezTo>
                      <a:pt x="107" y="207"/>
                      <a:pt x="126" y="199"/>
                      <a:pt x="247" y="155"/>
                    </a:cubicBezTo>
                    <a:cubicBezTo>
                      <a:pt x="264" y="149"/>
                      <a:pt x="304" y="160"/>
                      <a:pt x="313" y="163"/>
                    </a:cubicBezTo>
                    <a:cubicBezTo>
                      <a:pt x="349" y="227"/>
                      <a:pt x="349" y="227"/>
                      <a:pt x="349" y="227"/>
                    </a:cubicBezTo>
                    <a:cubicBezTo>
                      <a:pt x="371" y="183"/>
                      <a:pt x="371" y="183"/>
                      <a:pt x="371" y="1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7" name="组合 76"/>
          <p:cNvGrpSpPr/>
          <p:nvPr/>
        </p:nvGrpSpPr>
        <p:grpSpPr>
          <a:xfrm>
            <a:off x="5469500" y="5687535"/>
            <a:ext cx="552688" cy="552688"/>
            <a:chOff x="4102125" y="4265651"/>
            <a:chExt cx="414516" cy="414516"/>
          </a:xfrm>
        </p:grpSpPr>
        <p:sp>
          <p:nvSpPr>
            <p:cNvPr id="45" name="椭圆 44"/>
            <p:cNvSpPr/>
            <p:nvPr/>
          </p:nvSpPr>
          <p:spPr>
            <a:xfrm>
              <a:off x="4102125" y="4265651"/>
              <a:ext cx="414516" cy="414516"/>
            </a:xfrm>
            <a:prstGeom prst="ellipse">
              <a:avLst/>
            </a:prstGeom>
            <a:solidFill>
              <a:srgbClr val="5596A7"/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25400" dir="13500000">
                <a:srgbClr val="000000">
                  <a:alpha val="43137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4199233" y="4358783"/>
              <a:ext cx="238761" cy="198211"/>
              <a:chOff x="3132963" y="3140191"/>
              <a:chExt cx="645573" cy="535933"/>
            </a:xfrm>
            <a:solidFill>
              <a:schemeClr val="bg1"/>
            </a:solidFill>
          </p:grpSpPr>
          <p:sp>
            <p:nvSpPr>
              <p:cNvPr id="68" name="Freeform 226"/>
              <p:cNvSpPr/>
              <p:nvPr/>
            </p:nvSpPr>
            <p:spPr bwMode="auto">
              <a:xfrm>
                <a:off x="3421629" y="3217854"/>
                <a:ext cx="356907" cy="392027"/>
              </a:xfrm>
              <a:custGeom>
                <a:avLst/>
                <a:gdLst>
                  <a:gd name="T0" fmla="*/ 0 w 529"/>
                  <a:gd name="T1" fmla="*/ 0 h 581"/>
                  <a:gd name="T2" fmla="*/ 2 w 529"/>
                  <a:gd name="T3" fmla="*/ 11 h 581"/>
                  <a:gd name="T4" fmla="*/ 25 w 529"/>
                  <a:gd name="T5" fmla="*/ 56 h 581"/>
                  <a:gd name="T6" fmla="*/ 473 w 529"/>
                  <a:gd name="T7" fmla="*/ 56 h 581"/>
                  <a:gd name="T8" fmla="*/ 473 w 529"/>
                  <a:gd name="T9" fmla="*/ 525 h 581"/>
                  <a:gd name="T10" fmla="*/ 127 w 529"/>
                  <a:gd name="T11" fmla="*/ 525 h 581"/>
                  <a:gd name="T12" fmla="*/ 127 w 529"/>
                  <a:gd name="T13" fmla="*/ 581 h 581"/>
                  <a:gd name="T14" fmla="*/ 529 w 529"/>
                  <a:gd name="T15" fmla="*/ 581 h 581"/>
                  <a:gd name="T16" fmla="*/ 529 w 529"/>
                  <a:gd name="T17" fmla="*/ 0 h 581"/>
                  <a:gd name="T18" fmla="*/ 0 w 529"/>
                  <a:gd name="T19" fmla="*/ 0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9" h="581">
                    <a:moveTo>
                      <a:pt x="0" y="0"/>
                    </a:moveTo>
                    <a:cubicBezTo>
                      <a:pt x="1" y="4"/>
                      <a:pt x="2" y="7"/>
                      <a:pt x="2" y="11"/>
                    </a:cubicBezTo>
                    <a:cubicBezTo>
                      <a:pt x="14" y="22"/>
                      <a:pt x="22" y="38"/>
                      <a:pt x="25" y="56"/>
                    </a:cubicBezTo>
                    <a:cubicBezTo>
                      <a:pt x="473" y="56"/>
                      <a:pt x="473" y="56"/>
                      <a:pt x="473" y="56"/>
                    </a:cubicBezTo>
                    <a:cubicBezTo>
                      <a:pt x="473" y="525"/>
                      <a:pt x="473" y="525"/>
                      <a:pt x="473" y="525"/>
                    </a:cubicBezTo>
                    <a:cubicBezTo>
                      <a:pt x="127" y="525"/>
                      <a:pt x="127" y="525"/>
                      <a:pt x="127" y="525"/>
                    </a:cubicBezTo>
                    <a:cubicBezTo>
                      <a:pt x="127" y="581"/>
                      <a:pt x="127" y="581"/>
                      <a:pt x="127" y="581"/>
                    </a:cubicBezTo>
                    <a:cubicBezTo>
                      <a:pt x="529" y="581"/>
                      <a:pt x="529" y="581"/>
                      <a:pt x="529" y="581"/>
                    </a:cubicBezTo>
                    <a:cubicBezTo>
                      <a:pt x="529" y="0"/>
                      <a:pt x="529" y="0"/>
                      <a:pt x="52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Freeform 227"/>
              <p:cNvSpPr/>
              <p:nvPr/>
            </p:nvSpPr>
            <p:spPr bwMode="auto">
              <a:xfrm>
                <a:off x="3198348" y="3140191"/>
                <a:ext cx="224709" cy="247551"/>
              </a:xfrm>
              <a:custGeom>
                <a:avLst/>
                <a:gdLst>
                  <a:gd name="T0" fmla="*/ 45 w 333"/>
                  <a:gd name="T1" fmla="*/ 243 h 367"/>
                  <a:gd name="T2" fmla="*/ 170 w 333"/>
                  <a:gd name="T3" fmla="*/ 367 h 367"/>
                  <a:gd name="T4" fmla="*/ 289 w 333"/>
                  <a:gd name="T5" fmla="*/ 243 h 367"/>
                  <a:gd name="T6" fmla="*/ 326 w 333"/>
                  <a:gd name="T7" fmla="*/ 203 h 367"/>
                  <a:gd name="T8" fmla="*/ 306 w 333"/>
                  <a:gd name="T9" fmla="*/ 142 h 367"/>
                  <a:gd name="T10" fmla="*/ 166 w 333"/>
                  <a:gd name="T11" fmla="*/ 0 h 367"/>
                  <a:gd name="T12" fmla="*/ 26 w 333"/>
                  <a:gd name="T13" fmla="*/ 142 h 367"/>
                  <a:gd name="T14" fmla="*/ 7 w 333"/>
                  <a:gd name="T15" fmla="*/ 203 h 367"/>
                  <a:gd name="T16" fmla="*/ 45 w 333"/>
                  <a:gd name="T17" fmla="*/ 243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3" h="367">
                    <a:moveTo>
                      <a:pt x="45" y="243"/>
                    </a:moveTo>
                    <a:cubicBezTo>
                      <a:pt x="71" y="308"/>
                      <a:pt x="118" y="367"/>
                      <a:pt x="170" y="367"/>
                    </a:cubicBezTo>
                    <a:cubicBezTo>
                      <a:pt x="222" y="367"/>
                      <a:pt x="266" y="308"/>
                      <a:pt x="289" y="243"/>
                    </a:cubicBezTo>
                    <a:cubicBezTo>
                      <a:pt x="305" y="242"/>
                      <a:pt x="320" y="226"/>
                      <a:pt x="326" y="203"/>
                    </a:cubicBezTo>
                    <a:cubicBezTo>
                      <a:pt x="333" y="176"/>
                      <a:pt x="324" y="149"/>
                      <a:pt x="306" y="142"/>
                    </a:cubicBezTo>
                    <a:cubicBezTo>
                      <a:pt x="302" y="63"/>
                      <a:pt x="241" y="0"/>
                      <a:pt x="166" y="0"/>
                    </a:cubicBezTo>
                    <a:cubicBezTo>
                      <a:pt x="92" y="0"/>
                      <a:pt x="31" y="63"/>
                      <a:pt x="26" y="142"/>
                    </a:cubicBezTo>
                    <a:cubicBezTo>
                      <a:pt x="9" y="149"/>
                      <a:pt x="0" y="176"/>
                      <a:pt x="7" y="203"/>
                    </a:cubicBezTo>
                    <a:cubicBezTo>
                      <a:pt x="13" y="227"/>
                      <a:pt x="29" y="243"/>
                      <a:pt x="45" y="2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Freeform 228"/>
              <p:cNvSpPr/>
              <p:nvPr/>
            </p:nvSpPr>
            <p:spPr bwMode="auto">
              <a:xfrm>
                <a:off x="3481875" y="3306367"/>
                <a:ext cx="233275" cy="180738"/>
              </a:xfrm>
              <a:custGeom>
                <a:avLst/>
                <a:gdLst>
                  <a:gd name="T0" fmla="*/ 41 w 346"/>
                  <a:gd name="T1" fmla="*/ 111 h 268"/>
                  <a:gd name="T2" fmla="*/ 0 w 346"/>
                  <a:gd name="T3" fmla="*/ 151 h 268"/>
                  <a:gd name="T4" fmla="*/ 90 w 346"/>
                  <a:gd name="T5" fmla="*/ 268 h 268"/>
                  <a:gd name="T6" fmla="*/ 254 w 346"/>
                  <a:gd name="T7" fmla="*/ 125 h 268"/>
                  <a:gd name="T8" fmla="*/ 284 w 346"/>
                  <a:gd name="T9" fmla="*/ 158 h 268"/>
                  <a:gd name="T10" fmla="*/ 346 w 346"/>
                  <a:gd name="T11" fmla="*/ 0 h 268"/>
                  <a:gd name="T12" fmla="*/ 184 w 346"/>
                  <a:gd name="T13" fmla="*/ 50 h 268"/>
                  <a:gd name="T14" fmla="*/ 218 w 346"/>
                  <a:gd name="T15" fmla="*/ 87 h 268"/>
                  <a:gd name="T16" fmla="*/ 99 w 346"/>
                  <a:gd name="T17" fmla="*/ 190 h 268"/>
                  <a:gd name="T18" fmla="*/ 41 w 346"/>
                  <a:gd name="T19" fmla="*/ 111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6" h="268">
                    <a:moveTo>
                      <a:pt x="41" y="111"/>
                    </a:moveTo>
                    <a:cubicBezTo>
                      <a:pt x="0" y="151"/>
                      <a:pt x="0" y="151"/>
                      <a:pt x="0" y="151"/>
                    </a:cubicBezTo>
                    <a:cubicBezTo>
                      <a:pt x="12" y="165"/>
                      <a:pt x="90" y="268"/>
                      <a:pt x="90" y="268"/>
                    </a:cubicBezTo>
                    <a:cubicBezTo>
                      <a:pt x="254" y="125"/>
                      <a:pt x="254" y="125"/>
                      <a:pt x="254" y="125"/>
                    </a:cubicBezTo>
                    <a:cubicBezTo>
                      <a:pt x="284" y="158"/>
                      <a:pt x="284" y="158"/>
                      <a:pt x="284" y="158"/>
                    </a:cubicBezTo>
                    <a:cubicBezTo>
                      <a:pt x="346" y="0"/>
                      <a:pt x="346" y="0"/>
                      <a:pt x="346" y="0"/>
                    </a:cubicBezTo>
                    <a:cubicBezTo>
                      <a:pt x="184" y="50"/>
                      <a:pt x="184" y="50"/>
                      <a:pt x="184" y="50"/>
                    </a:cubicBezTo>
                    <a:cubicBezTo>
                      <a:pt x="218" y="87"/>
                      <a:pt x="218" y="87"/>
                      <a:pt x="218" y="87"/>
                    </a:cubicBezTo>
                    <a:cubicBezTo>
                      <a:pt x="99" y="190"/>
                      <a:pt x="99" y="190"/>
                      <a:pt x="99" y="190"/>
                    </a:cubicBezTo>
                    <a:lnTo>
                      <a:pt x="41" y="1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Freeform 229"/>
              <p:cNvSpPr/>
              <p:nvPr/>
            </p:nvSpPr>
            <p:spPr bwMode="auto">
              <a:xfrm>
                <a:off x="3132963" y="3377178"/>
                <a:ext cx="355480" cy="298946"/>
              </a:xfrm>
              <a:custGeom>
                <a:avLst/>
                <a:gdLst>
                  <a:gd name="T0" fmla="*/ 407 w 527"/>
                  <a:gd name="T1" fmla="*/ 0 h 443"/>
                  <a:gd name="T2" fmla="*/ 294 w 527"/>
                  <a:gd name="T3" fmla="*/ 190 h 443"/>
                  <a:gd name="T4" fmla="*/ 280 w 527"/>
                  <a:gd name="T5" fmla="*/ 105 h 443"/>
                  <a:gd name="T6" fmla="*/ 295 w 527"/>
                  <a:gd name="T7" fmla="*/ 77 h 443"/>
                  <a:gd name="T8" fmla="*/ 263 w 527"/>
                  <a:gd name="T9" fmla="*/ 44 h 443"/>
                  <a:gd name="T10" fmla="*/ 230 w 527"/>
                  <a:gd name="T11" fmla="*/ 77 h 443"/>
                  <a:gd name="T12" fmla="*/ 246 w 527"/>
                  <a:gd name="T13" fmla="*/ 105 h 443"/>
                  <a:gd name="T14" fmla="*/ 232 w 527"/>
                  <a:gd name="T15" fmla="*/ 189 h 443"/>
                  <a:gd name="T16" fmla="*/ 120 w 527"/>
                  <a:gd name="T17" fmla="*/ 0 h 443"/>
                  <a:gd name="T18" fmla="*/ 2 w 527"/>
                  <a:gd name="T19" fmla="*/ 125 h 443"/>
                  <a:gd name="T20" fmla="*/ 0 w 527"/>
                  <a:gd name="T21" fmla="*/ 125 h 443"/>
                  <a:gd name="T22" fmla="*/ 0 w 527"/>
                  <a:gd name="T23" fmla="*/ 402 h 443"/>
                  <a:gd name="T24" fmla="*/ 1 w 527"/>
                  <a:gd name="T25" fmla="*/ 402 h 443"/>
                  <a:gd name="T26" fmla="*/ 263 w 527"/>
                  <a:gd name="T27" fmla="*/ 443 h 443"/>
                  <a:gd name="T28" fmla="*/ 526 w 527"/>
                  <a:gd name="T29" fmla="*/ 402 h 443"/>
                  <a:gd name="T30" fmla="*/ 527 w 527"/>
                  <a:gd name="T31" fmla="*/ 402 h 443"/>
                  <a:gd name="T32" fmla="*/ 527 w 527"/>
                  <a:gd name="T33" fmla="*/ 125 h 443"/>
                  <a:gd name="T34" fmla="*/ 525 w 527"/>
                  <a:gd name="T35" fmla="*/ 125 h 443"/>
                  <a:gd name="T36" fmla="*/ 407 w 527"/>
                  <a:gd name="T37" fmla="*/ 0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27" h="443">
                    <a:moveTo>
                      <a:pt x="407" y="0"/>
                    </a:moveTo>
                    <a:cubicBezTo>
                      <a:pt x="294" y="190"/>
                      <a:pt x="294" y="190"/>
                      <a:pt x="294" y="190"/>
                    </a:cubicBezTo>
                    <a:cubicBezTo>
                      <a:pt x="280" y="105"/>
                      <a:pt x="280" y="105"/>
                      <a:pt x="280" y="105"/>
                    </a:cubicBezTo>
                    <a:cubicBezTo>
                      <a:pt x="289" y="99"/>
                      <a:pt x="295" y="89"/>
                      <a:pt x="295" y="77"/>
                    </a:cubicBezTo>
                    <a:cubicBezTo>
                      <a:pt x="295" y="59"/>
                      <a:pt x="281" y="44"/>
                      <a:pt x="263" y="44"/>
                    </a:cubicBezTo>
                    <a:cubicBezTo>
                      <a:pt x="245" y="44"/>
                      <a:pt x="230" y="59"/>
                      <a:pt x="230" y="77"/>
                    </a:cubicBezTo>
                    <a:cubicBezTo>
                      <a:pt x="230" y="89"/>
                      <a:pt x="237" y="99"/>
                      <a:pt x="246" y="105"/>
                    </a:cubicBezTo>
                    <a:cubicBezTo>
                      <a:pt x="232" y="189"/>
                      <a:pt x="232" y="189"/>
                      <a:pt x="232" y="189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56" y="27"/>
                      <a:pt x="12" y="72"/>
                      <a:pt x="2" y="1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402"/>
                      <a:pt x="0" y="402"/>
                      <a:pt x="0" y="402"/>
                    </a:cubicBezTo>
                    <a:cubicBezTo>
                      <a:pt x="1" y="402"/>
                      <a:pt x="1" y="402"/>
                      <a:pt x="1" y="402"/>
                    </a:cubicBezTo>
                    <a:cubicBezTo>
                      <a:pt x="14" y="425"/>
                      <a:pt x="126" y="443"/>
                      <a:pt x="263" y="443"/>
                    </a:cubicBezTo>
                    <a:cubicBezTo>
                      <a:pt x="401" y="443"/>
                      <a:pt x="513" y="425"/>
                      <a:pt x="526" y="402"/>
                    </a:cubicBezTo>
                    <a:cubicBezTo>
                      <a:pt x="527" y="402"/>
                      <a:pt x="527" y="402"/>
                      <a:pt x="527" y="402"/>
                    </a:cubicBezTo>
                    <a:cubicBezTo>
                      <a:pt x="527" y="125"/>
                      <a:pt x="527" y="125"/>
                      <a:pt x="527" y="125"/>
                    </a:cubicBezTo>
                    <a:cubicBezTo>
                      <a:pt x="525" y="125"/>
                      <a:pt x="525" y="125"/>
                      <a:pt x="525" y="125"/>
                    </a:cubicBezTo>
                    <a:cubicBezTo>
                      <a:pt x="515" y="72"/>
                      <a:pt x="471" y="27"/>
                      <a:pt x="4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Freeform 230"/>
              <p:cNvSpPr/>
              <p:nvPr/>
            </p:nvSpPr>
            <p:spPr bwMode="auto">
              <a:xfrm>
                <a:off x="3598655" y="3487105"/>
                <a:ext cx="54536" cy="68241"/>
              </a:xfrm>
              <a:custGeom>
                <a:avLst/>
                <a:gdLst>
                  <a:gd name="T0" fmla="*/ 0 w 81"/>
                  <a:gd name="T1" fmla="*/ 0 h 101"/>
                  <a:gd name="T2" fmla="*/ 0 w 81"/>
                  <a:gd name="T3" fmla="*/ 55 h 101"/>
                  <a:gd name="T4" fmla="*/ 40 w 81"/>
                  <a:gd name="T5" fmla="*/ 101 h 101"/>
                  <a:gd name="T6" fmla="*/ 81 w 81"/>
                  <a:gd name="T7" fmla="*/ 56 h 101"/>
                  <a:gd name="T8" fmla="*/ 81 w 81"/>
                  <a:gd name="T9" fmla="*/ 0 h 101"/>
                  <a:gd name="T10" fmla="*/ 59 w 81"/>
                  <a:gd name="T11" fmla="*/ 0 h 101"/>
                  <a:gd name="T12" fmla="*/ 59 w 81"/>
                  <a:gd name="T13" fmla="*/ 57 h 101"/>
                  <a:gd name="T14" fmla="*/ 40 w 81"/>
                  <a:gd name="T15" fmla="*/ 83 h 101"/>
                  <a:gd name="T16" fmla="*/ 22 w 81"/>
                  <a:gd name="T17" fmla="*/ 57 h 101"/>
                  <a:gd name="T18" fmla="*/ 22 w 81"/>
                  <a:gd name="T19" fmla="*/ 0 h 101"/>
                  <a:gd name="T20" fmla="*/ 0 w 81"/>
                  <a:gd name="T21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1" h="101">
                    <a:moveTo>
                      <a:pt x="0" y="0"/>
                    </a:moveTo>
                    <a:cubicBezTo>
                      <a:pt x="0" y="55"/>
                      <a:pt x="0" y="55"/>
                      <a:pt x="0" y="55"/>
                    </a:cubicBezTo>
                    <a:cubicBezTo>
                      <a:pt x="0" y="87"/>
                      <a:pt x="15" y="101"/>
                      <a:pt x="40" y="101"/>
                    </a:cubicBezTo>
                    <a:cubicBezTo>
                      <a:pt x="65" y="101"/>
                      <a:pt x="81" y="86"/>
                      <a:pt x="81" y="56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57"/>
                      <a:pt x="59" y="57"/>
                      <a:pt x="59" y="57"/>
                    </a:cubicBezTo>
                    <a:cubicBezTo>
                      <a:pt x="59" y="75"/>
                      <a:pt x="52" y="83"/>
                      <a:pt x="40" y="83"/>
                    </a:cubicBezTo>
                    <a:cubicBezTo>
                      <a:pt x="29" y="83"/>
                      <a:pt x="22" y="74"/>
                      <a:pt x="22" y="57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Freeform 231"/>
              <p:cNvSpPr>
                <a:spLocks noEditPoints="1"/>
              </p:cNvSpPr>
              <p:nvPr/>
            </p:nvSpPr>
            <p:spPr bwMode="auto">
              <a:xfrm>
                <a:off x="3666040" y="3486534"/>
                <a:ext cx="47968" cy="67384"/>
              </a:xfrm>
              <a:custGeom>
                <a:avLst/>
                <a:gdLst>
                  <a:gd name="T0" fmla="*/ 31 w 71"/>
                  <a:gd name="T1" fmla="*/ 0 h 100"/>
                  <a:gd name="T2" fmla="*/ 0 w 71"/>
                  <a:gd name="T3" fmla="*/ 2 h 100"/>
                  <a:gd name="T4" fmla="*/ 0 w 71"/>
                  <a:gd name="T5" fmla="*/ 100 h 100"/>
                  <a:gd name="T6" fmla="*/ 23 w 71"/>
                  <a:gd name="T7" fmla="*/ 100 h 100"/>
                  <a:gd name="T8" fmla="*/ 23 w 71"/>
                  <a:gd name="T9" fmla="*/ 65 h 100"/>
                  <a:gd name="T10" fmla="*/ 30 w 71"/>
                  <a:gd name="T11" fmla="*/ 65 h 100"/>
                  <a:gd name="T12" fmla="*/ 62 w 71"/>
                  <a:gd name="T13" fmla="*/ 55 h 100"/>
                  <a:gd name="T14" fmla="*/ 71 w 71"/>
                  <a:gd name="T15" fmla="*/ 31 h 100"/>
                  <a:gd name="T16" fmla="*/ 61 w 71"/>
                  <a:gd name="T17" fmla="*/ 8 h 100"/>
                  <a:gd name="T18" fmla="*/ 31 w 71"/>
                  <a:gd name="T19" fmla="*/ 0 h 100"/>
                  <a:gd name="T20" fmla="*/ 30 w 71"/>
                  <a:gd name="T21" fmla="*/ 48 h 100"/>
                  <a:gd name="T22" fmla="*/ 23 w 71"/>
                  <a:gd name="T23" fmla="*/ 47 h 100"/>
                  <a:gd name="T24" fmla="*/ 23 w 71"/>
                  <a:gd name="T25" fmla="*/ 18 h 100"/>
                  <a:gd name="T26" fmla="*/ 32 w 71"/>
                  <a:gd name="T27" fmla="*/ 17 h 100"/>
                  <a:gd name="T28" fmla="*/ 49 w 71"/>
                  <a:gd name="T29" fmla="*/ 32 h 100"/>
                  <a:gd name="T30" fmla="*/ 30 w 71"/>
                  <a:gd name="T31" fmla="*/ 4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100">
                    <a:moveTo>
                      <a:pt x="31" y="0"/>
                    </a:moveTo>
                    <a:cubicBezTo>
                      <a:pt x="17" y="0"/>
                      <a:pt x="7" y="1"/>
                      <a:pt x="0" y="2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23" y="100"/>
                      <a:pt x="23" y="100"/>
                      <a:pt x="23" y="100"/>
                    </a:cubicBezTo>
                    <a:cubicBezTo>
                      <a:pt x="23" y="65"/>
                      <a:pt x="23" y="65"/>
                      <a:pt x="23" y="65"/>
                    </a:cubicBezTo>
                    <a:cubicBezTo>
                      <a:pt x="25" y="65"/>
                      <a:pt x="27" y="65"/>
                      <a:pt x="30" y="65"/>
                    </a:cubicBezTo>
                    <a:cubicBezTo>
                      <a:pt x="43" y="65"/>
                      <a:pt x="55" y="62"/>
                      <a:pt x="62" y="55"/>
                    </a:cubicBezTo>
                    <a:cubicBezTo>
                      <a:pt x="68" y="49"/>
                      <a:pt x="71" y="41"/>
                      <a:pt x="71" y="31"/>
                    </a:cubicBezTo>
                    <a:cubicBezTo>
                      <a:pt x="71" y="22"/>
                      <a:pt x="67" y="13"/>
                      <a:pt x="61" y="8"/>
                    </a:cubicBezTo>
                    <a:cubicBezTo>
                      <a:pt x="54" y="3"/>
                      <a:pt x="44" y="0"/>
                      <a:pt x="31" y="0"/>
                    </a:cubicBezTo>
                    <a:close/>
                    <a:moveTo>
                      <a:pt x="30" y="48"/>
                    </a:moveTo>
                    <a:cubicBezTo>
                      <a:pt x="27" y="48"/>
                      <a:pt x="24" y="48"/>
                      <a:pt x="23" y="47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4" y="18"/>
                      <a:pt x="27" y="17"/>
                      <a:pt x="32" y="17"/>
                    </a:cubicBezTo>
                    <a:cubicBezTo>
                      <a:pt x="43" y="17"/>
                      <a:pt x="49" y="23"/>
                      <a:pt x="49" y="32"/>
                    </a:cubicBezTo>
                    <a:cubicBezTo>
                      <a:pt x="49" y="42"/>
                      <a:pt x="42" y="48"/>
                      <a:pt x="3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9" name="组合 78"/>
          <p:cNvGrpSpPr/>
          <p:nvPr/>
        </p:nvGrpSpPr>
        <p:grpSpPr>
          <a:xfrm>
            <a:off x="6908648" y="5687535"/>
            <a:ext cx="552688" cy="552688"/>
            <a:chOff x="5181486" y="4265651"/>
            <a:chExt cx="414516" cy="414516"/>
          </a:xfrm>
        </p:grpSpPr>
        <p:sp>
          <p:nvSpPr>
            <p:cNvPr id="46" name="椭圆 45"/>
            <p:cNvSpPr/>
            <p:nvPr/>
          </p:nvSpPr>
          <p:spPr>
            <a:xfrm>
              <a:off x="5181486" y="4265651"/>
              <a:ext cx="414516" cy="414516"/>
            </a:xfrm>
            <a:prstGeom prst="ellipse">
              <a:avLst/>
            </a:prstGeom>
            <a:solidFill>
              <a:srgbClr val="5596A7"/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25400" dir="13500000">
                <a:srgbClr val="000000">
                  <a:alpha val="43137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5287222" y="4375239"/>
              <a:ext cx="253419" cy="172633"/>
              <a:chOff x="4895160" y="4287159"/>
              <a:chExt cx="571418" cy="389258"/>
            </a:xfrm>
            <a:solidFill>
              <a:schemeClr val="bg1"/>
            </a:solidFill>
          </p:grpSpPr>
          <p:sp>
            <p:nvSpPr>
              <p:cNvPr id="59" name="Freeform 327"/>
              <p:cNvSpPr>
                <a:spLocks noEditPoints="1"/>
              </p:cNvSpPr>
              <p:nvPr/>
            </p:nvSpPr>
            <p:spPr bwMode="auto">
              <a:xfrm>
                <a:off x="4895160" y="4287159"/>
                <a:ext cx="438051" cy="389258"/>
              </a:xfrm>
              <a:custGeom>
                <a:avLst/>
                <a:gdLst>
                  <a:gd name="T0" fmla="*/ 166 w 171"/>
                  <a:gd name="T1" fmla="*/ 0 h 152"/>
                  <a:gd name="T2" fmla="*/ 5 w 171"/>
                  <a:gd name="T3" fmla="*/ 0 h 152"/>
                  <a:gd name="T4" fmla="*/ 0 w 171"/>
                  <a:gd name="T5" fmla="*/ 5 h 152"/>
                  <a:gd name="T6" fmla="*/ 0 w 171"/>
                  <a:gd name="T7" fmla="*/ 146 h 152"/>
                  <a:gd name="T8" fmla="*/ 5 w 171"/>
                  <a:gd name="T9" fmla="*/ 152 h 152"/>
                  <a:gd name="T10" fmla="*/ 166 w 171"/>
                  <a:gd name="T11" fmla="*/ 152 h 152"/>
                  <a:gd name="T12" fmla="*/ 171 w 171"/>
                  <a:gd name="T13" fmla="*/ 146 h 152"/>
                  <a:gd name="T14" fmla="*/ 171 w 171"/>
                  <a:gd name="T15" fmla="*/ 5 h 152"/>
                  <a:gd name="T16" fmla="*/ 166 w 171"/>
                  <a:gd name="T17" fmla="*/ 0 h 152"/>
                  <a:gd name="T18" fmla="*/ 132 w 171"/>
                  <a:gd name="T19" fmla="*/ 12 h 152"/>
                  <a:gd name="T20" fmla="*/ 139 w 171"/>
                  <a:gd name="T21" fmla="*/ 19 h 152"/>
                  <a:gd name="T22" fmla="*/ 132 w 171"/>
                  <a:gd name="T23" fmla="*/ 26 h 152"/>
                  <a:gd name="T24" fmla="*/ 124 w 171"/>
                  <a:gd name="T25" fmla="*/ 19 h 152"/>
                  <a:gd name="T26" fmla="*/ 132 w 171"/>
                  <a:gd name="T27" fmla="*/ 12 h 152"/>
                  <a:gd name="T28" fmla="*/ 110 w 171"/>
                  <a:gd name="T29" fmla="*/ 12 h 152"/>
                  <a:gd name="T30" fmla="*/ 118 w 171"/>
                  <a:gd name="T31" fmla="*/ 19 h 152"/>
                  <a:gd name="T32" fmla="*/ 110 w 171"/>
                  <a:gd name="T33" fmla="*/ 26 h 152"/>
                  <a:gd name="T34" fmla="*/ 103 w 171"/>
                  <a:gd name="T35" fmla="*/ 19 h 152"/>
                  <a:gd name="T36" fmla="*/ 110 w 171"/>
                  <a:gd name="T37" fmla="*/ 12 h 152"/>
                  <a:gd name="T38" fmla="*/ 160 w 171"/>
                  <a:gd name="T39" fmla="*/ 141 h 152"/>
                  <a:gd name="T40" fmla="*/ 11 w 171"/>
                  <a:gd name="T41" fmla="*/ 141 h 152"/>
                  <a:gd name="T42" fmla="*/ 11 w 171"/>
                  <a:gd name="T43" fmla="*/ 38 h 152"/>
                  <a:gd name="T44" fmla="*/ 160 w 171"/>
                  <a:gd name="T45" fmla="*/ 38 h 152"/>
                  <a:gd name="T46" fmla="*/ 160 w 171"/>
                  <a:gd name="T47" fmla="*/ 141 h 152"/>
                  <a:gd name="T48" fmla="*/ 153 w 171"/>
                  <a:gd name="T49" fmla="*/ 26 h 152"/>
                  <a:gd name="T50" fmla="*/ 146 w 171"/>
                  <a:gd name="T51" fmla="*/ 19 h 152"/>
                  <a:gd name="T52" fmla="*/ 153 w 171"/>
                  <a:gd name="T53" fmla="*/ 12 h 152"/>
                  <a:gd name="T54" fmla="*/ 160 w 171"/>
                  <a:gd name="T55" fmla="*/ 19 h 152"/>
                  <a:gd name="T56" fmla="*/ 153 w 171"/>
                  <a:gd name="T57" fmla="*/ 26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71" h="152">
                    <a:moveTo>
                      <a:pt x="166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149"/>
                      <a:pt x="2" y="152"/>
                      <a:pt x="5" y="152"/>
                    </a:cubicBezTo>
                    <a:cubicBezTo>
                      <a:pt x="166" y="152"/>
                      <a:pt x="166" y="152"/>
                      <a:pt x="166" y="152"/>
                    </a:cubicBezTo>
                    <a:cubicBezTo>
                      <a:pt x="169" y="152"/>
                      <a:pt x="171" y="149"/>
                      <a:pt x="171" y="146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2"/>
                      <a:pt x="169" y="0"/>
                      <a:pt x="166" y="0"/>
                    </a:cubicBezTo>
                    <a:close/>
                    <a:moveTo>
                      <a:pt x="132" y="12"/>
                    </a:moveTo>
                    <a:cubicBezTo>
                      <a:pt x="136" y="12"/>
                      <a:pt x="139" y="15"/>
                      <a:pt x="139" y="19"/>
                    </a:cubicBezTo>
                    <a:cubicBezTo>
                      <a:pt x="139" y="23"/>
                      <a:pt x="136" y="26"/>
                      <a:pt x="132" y="26"/>
                    </a:cubicBezTo>
                    <a:cubicBezTo>
                      <a:pt x="128" y="26"/>
                      <a:pt x="124" y="23"/>
                      <a:pt x="124" y="19"/>
                    </a:cubicBezTo>
                    <a:cubicBezTo>
                      <a:pt x="124" y="15"/>
                      <a:pt x="128" y="12"/>
                      <a:pt x="132" y="12"/>
                    </a:cubicBezTo>
                    <a:close/>
                    <a:moveTo>
                      <a:pt x="110" y="12"/>
                    </a:moveTo>
                    <a:cubicBezTo>
                      <a:pt x="114" y="12"/>
                      <a:pt x="118" y="15"/>
                      <a:pt x="118" y="19"/>
                    </a:cubicBezTo>
                    <a:cubicBezTo>
                      <a:pt x="118" y="23"/>
                      <a:pt x="114" y="26"/>
                      <a:pt x="110" y="26"/>
                    </a:cubicBezTo>
                    <a:cubicBezTo>
                      <a:pt x="106" y="26"/>
                      <a:pt x="103" y="23"/>
                      <a:pt x="103" y="19"/>
                    </a:cubicBezTo>
                    <a:cubicBezTo>
                      <a:pt x="103" y="15"/>
                      <a:pt x="106" y="12"/>
                      <a:pt x="110" y="12"/>
                    </a:cubicBezTo>
                    <a:close/>
                    <a:moveTo>
                      <a:pt x="160" y="141"/>
                    </a:moveTo>
                    <a:cubicBezTo>
                      <a:pt x="11" y="141"/>
                      <a:pt x="11" y="141"/>
                      <a:pt x="11" y="141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0" y="38"/>
                      <a:pt x="160" y="38"/>
                      <a:pt x="160" y="38"/>
                    </a:cubicBezTo>
                    <a:lnTo>
                      <a:pt x="160" y="141"/>
                    </a:lnTo>
                    <a:close/>
                    <a:moveTo>
                      <a:pt x="153" y="26"/>
                    </a:moveTo>
                    <a:cubicBezTo>
                      <a:pt x="149" y="26"/>
                      <a:pt x="146" y="23"/>
                      <a:pt x="146" y="19"/>
                    </a:cubicBezTo>
                    <a:cubicBezTo>
                      <a:pt x="146" y="15"/>
                      <a:pt x="149" y="12"/>
                      <a:pt x="153" y="12"/>
                    </a:cubicBezTo>
                    <a:cubicBezTo>
                      <a:pt x="157" y="12"/>
                      <a:pt x="160" y="15"/>
                      <a:pt x="160" y="19"/>
                    </a:cubicBezTo>
                    <a:cubicBezTo>
                      <a:pt x="160" y="23"/>
                      <a:pt x="157" y="26"/>
                      <a:pt x="153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Rectangle 328"/>
              <p:cNvSpPr>
                <a:spLocks noChangeArrowheads="1"/>
              </p:cNvSpPr>
              <p:nvPr/>
            </p:nvSpPr>
            <p:spPr bwMode="auto">
              <a:xfrm>
                <a:off x="4953712" y="4417273"/>
                <a:ext cx="315527" cy="5963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Rectangle 329"/>
              <p:cNvSpPr>
                <a:spLocks noChangeArrowheads="1"/>
              </p:cNvSpPr>
              <p:nvPr/>
            </p:nvSpPr>
            <p:spPr bwMode="auto">
              <a:xfrm>
                <a:off x="4953712" y="4501847"/>
                <a:ext cx="99754" cy="10517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Rectangle 330"/>
              <p:cNvSpPr>
                <a:spLocks noChangeArrowheads="1"/>
              </p:cNvSpPr>
              <p:nvPr/>
            </p:nvSpPr>
            <p:spPr bwMode="auto">
              <a:xfrm>
                <a:off x="5071899" y="4505100"/>
                <a:ext cx="107344" cy="130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Rectangle 331"/>
              <p:cNvSpPr>
                <a:spLocks noChangeArrowheads="1"/>
              </p:cNvSpPr>
              <p:nvPr/>
            </p:nvSpPr>
            <p:spPr bwMode="auto">
              <a:xfrm>
                <a:off x="5071899" y="4548471"/>
                <a:ext cx="107344" cy="130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Rectangle 332"/>
              <p:cNvSpPr>
                <a:spLocks noChangeArrowheads="1"/>
              </p:cNvSpPr>
              <p:nvPr/>
            </p:nvSpPr>
            <p:spPr bwMode="auto">
              <a:xfrm>
                <a:off x="5071899" y="4589674"/>
                <a:ext cx="107344" cy="1518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Freeform 333"/>
              <p:cNvSpPr/>
              <p:nvPr/>
            </p:nvSpPr>
            <p:spPr bwMode="auto">
              <a:xfrm>
                <a:off x="5225867" y="4569073"/>
                <a:ext cx="40119" cy="41203"/>
              </a:xfrm>
              <a:custGeom>
                <a:avLst/>
                <a:gdLst>
                  <a:gd name="T0" fmla="*/ 11 w 37"/>
                  <a:gd name="T1" fmla="*/ 0 h 38"/>
                  <a:gd name="T2" fmla="*/ 11 w 37"/>
                  <a:gd name="T3" fmla="*/ 2 h 38"/>
                  <a:gd name="T4" fmla="*/ 0 w 37"/>
                  <a:gd name="T5" fmla="*/ 38 h 38"/>
                  <a:gd name="T6" fmla="*/ 35 w 37"/>
                  <a:gd name="T7" fmla="*/ 26 h 38"/>
                  <a:gd name="T8" fmla="*/ 37 w 37"/>
                  <a:gd name="T9" fmla="*/ 26 h 38"/>
                  <a:gd name="T10" fmla="*/ 11 w 37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">
                    <a:moveTo>
                      <a:pt x="11" y="0"/>
                    </a:moveTo>
                    <a:lnTo>
                      <a:pt x="11" y="2"/>
                    </a:lnTo>
                    <a:lnTo>
                      <a:pt x="0" y="38"/>
                    </a:lnTo>
                    <a:lnTo>
                      <a:pt x="35" y="26"/>
                    </a:lnTo>
                    <a:lnTo>
                      <a:pt x="37" y="26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Freeform 334"/>
              <p:cNvSpPr/>
              <p:nvPr/>
            </p:nvSpPr>
            <p:spPr bwMode="auto">
              <a:xfrm>
                <a:off x="5389594" y="4366311"/>
                <a:ext cx="76984" cy="79153"/>
              </a:xfrm>
              <a:custGeom>
                <a:avLst/>
                <a:gdLst>
                  <a:gd name="T0" fmla="*/ 23 w 30"/>
                  <a:gd name="T1" fmla="*/ 31 h 31"/>
                  <a:gd name="T2" fmla="*/ 28 w 30"/>
                  <a:gd name="T3" fmla="*/ 25 h 31"/>
                  <a:gd name="T4" fmla="*/ 28 w 30"/>
                  <a:gd name="T5" fmla="*/ 18 h 31"/>
                  <a:gd name="T6" fmla="*/ 13 w 30"/>
                  <a:gd name="T7" fmla="*/ 2 h 31"/>
                  <a:gd name="T8" fmla="*/ 6 w 30"/>
                  <a:gd name="T9" fmla="*/ 2 h 31"/>
                  <a:gd name="T10" fmla="*/ 0 w 30"/>
                  <a:gd name="T11" fmla="*/ 8 h 31"/>
                  <a:gd name="T12" fmla="*/ 23 w 30"/>
                  <a:gd name="T1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31">
                    <a:moveTo>
                      <a:pt x="23" y="31"/>
                    </a:moveTo>
                    <a:cubicBezTo>
                      <a:pt x="28" y="25"/>
                      <a:pt x="28" y="25"/>
                      <a:pt x="28" y="25"/>
                    </a:cubicBezTo>
                    <a:cubicBezTo>
                      <a:pt x="30" y="23"/>
                      <a:pt x="30" y="20"/>
                      <a:pt x="28" y="18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1" y="0"/>
                      <a:pt x="8" y="0"/>
                      <a:pt x="6" y="2"/>
                    </a:cubicBezTo>
                    <a:cubicBezTo>
                      <a:pt x="0" y="8"/>
                      <a:pt x="0" y="8"/>
                      <a:pt x="0" y="8"/>
                    </a:cubicBezTo>
                    <a:lnTo>
                      <a:pt x="23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Freeform 335"/>
              <p:cNvSpPr/>
              <p:nvPr/>
            </p:nvSpPr>
            <p:spPr bwMode="auto">
              <a:xfrm>
                <a:off x="5258396" y="4394503"/>
                <a:ext cx="182160" cy="182160"/>
              </a:xfrm>
              <a:custGeom>
                <a:avLst/>
                <a:gdLst>
                  <a:gd name="T0" fmla="*/ 49 w 71"/>
                  <a:gd name="T1" fmla="*/ 0 h 71"/>
                  <a:gd name="T2" fmla="*/ 48 w 71"/>
                  <a:gd name="T3" fmla="*/ 0 h 71"/>
                  <a:gd name="T4" fmla="*/ 2 w 71"/>
                  <a:gd name="T5" fmla="*/ 47 h 71"/>
                  <a:gd name="T6" fmla="*/ 2 w 71"/>
                  <a:gd name="T7" fmla="*/ 54 h 71"/>
                  <a:gd name="T8" fmla="*/ 2 w 71"/>
                  <a:gd name="T9" fmla="*/ 55 h 71"/>
                  <a:gd name="T10" fmla="*/ 8 w 71"/>
                  <a:gd name="T11" fmla="*/ 56 h 71"/>
                  <a:gd name="T12" fmla="*/ 9 w 71"/>
                  <a:gd name="T13" fmla="*/ 62 h 71"/>
                  <a:gd name="T14" fmla="*/ 9 w 71"/>
                  <a:gd name="T15" fmla="*/ 62 h 71"/>
                  <a:gd name="T16" fmla="*/ 15 w 71"/>
                  <a:gd name="T17" fmla="*/ 63 h 71"/>
                  <a:gd name="T18" fmla="*/ 16 w 71"/>
                  <a:gd name="T19" fmla="*/ 69 h 71"/>
                  <a:gd name="T20" fmla="*/ 17 w 71"/>
                  <a:gd name="T21" fmla="*/ 69 h 71"/>
                  <a:gd name="T22" fmla="*/ 24 w 71"/>
                  <a:gd name="T23" fmla="*/ 69 h 71"/>
                  <a:gd name="T24" fmla="*/ 71 w 71"/>
                  <a:gd name="T25" fmla="*/ 23 h 71"/>
                  <a:gd name="T26" fmla="*/ 71 w 71"/>
                  <a:gd name="T27" fmla="*/ 22 h 71"/>
                  <a:gd name="T28" fmla="*/ 49 w 71"/>
                  <a:gd name="T2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1" h="71">
                    <a:moveTo>
                      <a:pt x="49" y="0"/>
                    </a:moveTo>
                    <a:cubicBezTo>
                      <a:pt x="49" y="0"/>
                      <a:pt x="48" y="0"/>
                      <a:pt x="48" y="0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0" y="49"/>
                      <a:pt x="0" y="52"/>
                      <a:pt x="2" y="54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4" y="56"/>
                      <a:pt x="6" y="57"/>
                      <a:pt x="8" y="56"/>
                    </a:cubicBezTo>
                    <a:cubicBezTo>
                      <a:pt x="7" y="58"/>
                      <a:pt x="7" y="60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11" y="64"/>
                      <a:pt x="13" y="64"/>
                      <a:pt x="15" y="63"/>
                    </a:cubicBezTo>
                    <a:cubicBezTo>
                      <a:pt x="14" y="65"/>
                      <a:pt x="15" y="67"/>
                      <a:pt x="16" y="69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9" y="71"/>
                      <a:pt x="22" y="71"/>
                      <a:pt x="24" y="69"/>
                    </a:cubicBezTo>
                    <a:cubicBezTo>
                      <a:pt x="71" y="23"/>
                      <a:pt x="71" y="23"/>
                      <a:pt x="71" y="23"/>
                    </a:cubicBezTo>
                    <a:cubicBezTo>
                      <a:pt x="71" y="23"/>
                      <a:pt x="71" y="22"/>
                      <a:pt x="71" y="22"/>
                    </a:cubicBezTo>
                    <a:lnTo>
                      <a:pt x="4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8" name="组合 77"/>
          <p:cNvGrpSpPr/>
          <p:nvPr/>
        </p:nvGrpSpPr>
        <p:grpSpPr>
          <a:xfrm>
            <a:off x="6168583" y="5687535"/>
            <a:ext cx="552688" cy="552688"/>
            <a:chOff x="4626437" y="4265651"/>
            <a:chExt cx="414516" cy="414516"/>
          </a:xfrm>
        </p:grpSpPr>
        <p:sp>
          <p:nvSpPr>
            <p:cNvPr id="49" name="椭圆 48"/>
            <p:cNvSpPr/>
            <p:nvPr/>
          </p:nvSpPr>
          <p:spPr>
            <a:xfrm>
              <a:off x="4626437" y="4265651"/>
              <a:ext cx="414516" cy="414516"/>
            </a:xfrm>
            <a:prstGeom prst="ellipse">
              <a:avLst/>
            </a:prstGeom>
            <a:solidFill>
              <a:srgbClr val="5596A7"/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25400" dir="13500000">
                <a:srgbClr val="000000">
                  <a:alpha val="43137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4710891" y="4356960"/>
              <a:ext cx="232896" cy="199705"/>
              <a:chOff x="3546346" y="2339026"/>
              <a:chExt cx="897787" cy="769842"/>
            </a:xfrm>
            <a:solidFill>
              <a:schemeClr val="bg1"/>
            </a:solidFill>
          </p:grpSpPr>
          <p:sp>
            <p:nvSpPr>
              <p:cNvPr id="52" name="Rectangle 227"/>
              <p:cNvSpPr>
                <a:spLocks noChangeArrowheads="1"/>
              </p:cNvSpPr>
              <p:nvPr/>
            </p:nvSpPr>
            <p:spPr bwMode="auto">
              <a:xfrm>
                <a:off x="3561526" y="3077423"/>
                <a:ext cx="882607" cy="3144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" name="Freeform 228"/>
              <p:cNvSpPr/>
              <p:nvPr/>
            </p:nvSpPr>
            <p:spPr bwMode="auto">
              <a:xfrm>
                <a:off x="3617909" y="2844302"/>
                <a:ext cx="125777" cy="210351"/>
              </a:xfrm>
              <a:custGeom>
                <a:avLst/>
                <a:gdLst>
                  <a:gd name="T0" fmla="*/ 6 w 49"/>
                  <a:gd name="T1" fmla="*/ 82 h 82"/>
                  <a:gd name="T2" fmla="*/ 43 w 49"/>
                  <a:gd name="T3" fmla="*/ 82 h 82"/>
                  <a:gd name="T4" fmla="*/ 49 w 49"/>
                  <a:gd name="T5" fmla="*/ 76 h 82"/>
                  <a:gd name="T6" fmla="*/ 49 w 49"/>
                  <a:gd name="T7" fmla="*/ 0 h 82"/>
                  <a:gd name="T8" fmla="*/ 0 w 49"/>
                  <a:gd name="T9" fmla="*/ 49 h 82"/>
                  <a:gd name="T10" fmla="*/ 0 w 49"/>
                  <a:gd name="T11" fmla="*/ 76 h 82"/>
                  <a:gd name="T12" fmla="*/ 6 w 49"/>
                  <a:gd name="T13" fmla="*/ 8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82">
                    <a:moveTo>
                      <a:pt x="6" y="82"/>
                    </a:moveTo>
                    <a:cubicBezTo>
                      <a:pt x="43" y="82"/>
                      <a:pt x="43" y="82"/>
                      <a:pt x="43" y="82"/>
                    </a:cubicBezTo>
                    <a:cubicBezTo>
                      <a:pt x="46" y="82"/>
                      <a:pt x="49" y="79"/>
                      <a:pt x="49" y="76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9"/>
                      <a:pt x="3" y="82"/>
                      <a:pt x="6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" name="Freeform 229"/>
              <p:cNvSpPr/>
              <p:nvPr/>
            </p:nvSpPr>
            <p:spPr bwMode="auto">
              <a:xfrm>
                <a:off x="3779467" y="2682744"/>
                <a:ext cx="122524" cy="371910"/>
              </a:xfrm>
              <a:custGeom>
                <a:avLst/>
                <a:gdLst>
                  <a:gd name="T0" fmla="*/ 5 w 48"/>
                  <a:gd name="T1" fmla="*/ 145 h 145"/>
                  <a:gd name="T2" fmla="*/ 43 w 48"/>
                  <a:gd name="T3" fmla="*/ 145 h 145"/>
                  <a:gd name="T4" fmla="*/ 48 w 48"/>
                  <a:gd name="T5" fmla="*/ 139 h 145"/>
                  <a:gd name="T6" fmla="*/ 48 w 48"/>
                  <a:gd name="T7" fmla="*/ 0 h 145"/>
                  <a:gd name="T8" fmla="*/ 0 w 48"/>
                  <a:gd name="T9" fmla="*/ 49 h 145"/>
                  <a:gd name="T10" fmla="*/ 0 w 48"/>
                  <a:gd name="T11" fmla="*/ 139 h 145"/>
                  <a:gd name="T12" fmla="*/ 5 w 48"/>
                  <a:gd name="T13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145">
                    <a:moveTo>
                      <a:pt x="5" y="145"/>
                    </a:moveTo>
                    <a:cubicBezTo>
                      <a:pt x="43" y="145"/>
                      <a:pt x="43" y="145"/>
                      <a:pt x="43" y="145"/>
                    </a:cubicBezTo>
                    <a:cubicBezTo>
                      <a:pt x="46" y="145"/>
                      <a:pt x="48" y="142"/>
                      <a:pt x="48" y="139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0" y="142"/>
                      <a:pt x="2" y="145"/>
                      <a:pt x="5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" name="Freeform 230"/>
              <p:cNvSpPr/>
              <p:nvPr/>
            </p:nvSpPr>
            <p:spPr bwMode="auto">
              <a:xfrm>
                <a:off x="3938857" y="2713104"/>
                <a:ext cx="124693" cy="341550"/>
              </a:xfrm>
              <a:custGeom>
                <a:avLst/>
                <a:gdLst>
                  <a:gd name="T0" fmla="*/ 22 w 49"/>
                  <a:gd name="T1" fmla="*/ 22 h 133"/>
                  <a:gd name="T2" fmla="*/ 0 w 49"/>
                  <a:gd name="T3" fmla="*/ 0 h 133"/>
                  <a:gd name="T4" fmla="*/ 0 w 49"/>
                  <a:gd name="T5" fmla="*/ 127 h 133"/>
                  <a:gd name="T6" fmla="*/ 6 w 49"/>
                  <a:gd name="T7" fmla="*/ 133 h 133"/>
                  <a:gd name="T8" fmla="*/ 43 w 49"/>
                  <a:gd name="T9" fmla="*/ 133 h 133"/>
                  <a:gd name="T10" fmla="*/ 49 w 49"/>
                  <a:gd name="T11" fmla="*/ 127 h 133"/>
                  <a:gd name="T12" fmla="*/ 49 w 49"/>
                  <a:gd name="T13" fmla="*/ 26 h 133"/>
                  <a:gd name="T14" fmla="*/ 38 w 49"/>
                  <a:gd name="T15" fmla="*/ 29 h 133"/>
                  <a:gd name="T16" fmla="*/ 22 w 49"/>
                  <a:gd name="T17" fmla="*/ 22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133">
                    <a:moveTo>
                      <a:pt x="22" y="2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0" y="130"/>
                      <a:pt x="3" y="133"/>
                      <a:pt x="6" y="133"/>
                    </a:cubicBezTo>
                    <a:cubicBezTo>
                      <a:pt x="43" y="133"/>
                      <a:pt x="43" y="133"/>
                      <a:pt x="43" y="133"/>
                    </a:cubicBezTo>
                    <a:cubicBezTo>
                      <a:pt x="46" y="133"/>
                      <a:pt x="49" y="130"/>
                      <a:pt x="49" y="127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6" y="28"/>
                      <a:pt x="42" y="29"/>
                      <a:pt x="38" y="29"/>
                    </a:cubicBezTo>
                    <a:cubicBezTo>
                      <a:pt x="32" y="29"/>
                      <a:pt x="27" y="26"/>
                      <a:pt x="2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Freeform 231"/>
              <p:cNvSpPr/>
              <p:nvPr/>
            </p:nvSpPr>
            <p:spPr bwMode="auto">
              <a:xfrm>
                <a:off x="4100415" y="2624193"/>
                <a:ext cx="122524" cy="430461"/>
              </a:xfrm>
              <a:custGeom>
                <a:avLst/>
                <a:gdLst>
                  <a:gd name="T0" fmla="*/ 5 w 48"/>
                  <a:gd name="T1" fmla="*/ 168 h 168"/>
                  <a:gd name="T2" fmla="*/ 43 w 48"/>
                  <a:gd name="T3" fmla="*/ 168 h 168"/>
                  <a:gd name="T4" fmla="*/ 48 w 48"/>
                  <a:gd name="T5" fmla="*/ 162 h 168"/>
                  <a:gd name="T6" fmla="*/ 48 w 48"/>
                  <a:gd name="T7" fmla="*/ 0 h 168"/>
                  <a:gd name="T8" fmla="*/ 0 w 48"/>
                  <a:gd name="T9" fmla="*/ 48 h 168"/>
                  <a:gd name="T10" fmla="*/ 0 w 48"/>
                  <a:gd name="T11" fmla="*/ 162 h 168"/>
                  <a:gd name="T12" fmla="*/ 5 w 48"/>
                  <a:gd name="T13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168">
                    <a:moveTo>
                      <a:pt x="5" y="168"/>
                    </a:moveTo>
                    <a:cubicBezTo>
                      <a:pt x="43" y="168"/>
                      <a:pt x="43" y="168"/>
                      <a:pt x="43" y="168"/>
                    </a:cubicBezTo>
                    <a:cubicBezTo>
                      <a:pt x="46" y="168"/>
                      <a:pt x="48" y="165"/>
                      <a:pt x="48" y="162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2"/>
                      <a:pt x="0" y="162"/>
                      <a:pt x="0" y="162"/>
                    </a:cubicBezTo>
                    <a:cubicBezTo>
                      <a:pt x="0" y="165"/>
                      <a:pt x="2" y="168"/>
                      <a:pt x="5" y="1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Freeform 232"/>
              <p:cNvSpPr/>
              <p:nvPr/>
            </p:nvSpPr>
            <p:spPr bwMode="auto">
              <a:xfrm>
                <a:off x="4258721" y="2513596"/>
                <a:ext cx="125777" cy="541058"/>
              </a:xfrm>
              <a:custGeom>
                <a:avLst/>
                <a:gdLst>
                  <a:gd name="T0" fmla="*/ 29 w 49"/>
                  <a:gd name="T1" fmla="*/ 0 h 211"/>
                  <a:gd name="T2" fmla="*/ 0 w 49"/>
                  <a:gd name="T3" fmla="*/ 29 h 211"/>
                  <a:gd name="T4" fmla="*/ 0 w 49"/>
                  <a:gd name="T5" fmla="*/ 205 h 211"/>
                  <a:gd name="T6" fmla="*/ 6 w 49"/>
                  <a:gd name="T7" fmla="*/ 211 h 211"/>
                  <a:gd name="T8" fmla="*/ 43 w 49"/>
                  <a:gd name="T9" fmla="*/ 211 h 211"/>
                  <a:gd name="T10" fmla="*/ 49 w 49"/>
                  <a:gd name="T11" fmla="*/ 205 h 211"/>
                  <a:gd name="T12" fmla="*/ 49 w 49"/>
                  <a:gd name="T13" fmla="*/ 22 h 211"/>
                  <a:gd name="T14" fmla="*/ 29 w 49"/>
                  <a:gd name="T15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" h="211">
                    <a:moveTo>
                      <a:pt x="29" y="0"/>
                    </a:moveTo>
                    <a:cubicBezTo>
                      <a:pt x="0" y="29"/>
                      <a:pt x="0" y="29"/>
                      <a:pt x="0" y="29"/>
                    </a:cubicBezTo>
                    <a:cubicBezTo>
                      <a:pt x="0" y="205"/>
                      <a:pt x="0" y="205"/>
                      <a:pt x="0" y="205"/>
                    </a:cubicBezTo>
                    <a:cubicBezTo>
                      <a:pt x="0" y="208"/>
                      <a:pt x="3" y="211"/>
                      <a:pt x="6" y="211"/>
                    </a:cubicBezTo>
                    <a:cubicBezTo>
                      <a:pt x="43" y="211"/>
                      <a:pt x="43" y="211"/>
                      <a:pt x="43" y="211"/>
                    </a:cubicBezTo>
                    <a:cubicBezTo>
                      <a:pt x="46" y="211"/>
                      <a:pt x="49" y="208"/>
                      <a:pt x="49" y="205"/>
                    </a:cubicBezTo>
                    <a:cubicBezTo>
                      <a:pt x="49" y="22"/>
                      <a:pt x="49" y="22"/>
                      <a:pt x="49" y="22"/>
                    </a:cubicBezTo>
                    <a:cubicBezTo>
                      <a:pt x="38" y="21"/>
                      <a:pt x="29" y="12"/>
                      <a:pt x="2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" name="Freeform 233"/>
              <p:cNvSpPr/>
              <p:nvPr/>
            </p:nvSpPr>
            <p:spPr bwMode="auto">
              <a:xfrm>
                <a:off x="3546346" y="2339026"/>
                <a:ext cx="871764" cy="610452"/>
              </a:xfrm>
              <a:custGeom>
                <a:avLst/>
                <a:gdLst>
                  <a:gd name="T0" fmla="*/ 20 w 340"/>
                  <a:gd name="T1" fmla="*/ 234 h 238"/>
                  <a:gd name="T2" fmla="*/ 140 w 340"/>
                  <a:gd name="T3" fmla="*/ 113 h 238"/>
                  <a:gd name="T4" fmla="*/ 183 w 340"/>
                  <a:gd name="T5" fmla="*/ 156 h 238"/>
                  <a:gd name="T6" fmla="*/ 199 w 340"/>
                  <a:gd name="T7" fmla="*/ 156 h 238"/>
                  <a:gd name="T8" fmla="*/ 318 w 340"/>
                  <a:gd name="T9" fmla="*/ 37 h 238"/>
                  <a:gd name="T10" fmla="*/ 318 w 340"/>
                  <a:gd name="T11" fmla="*/ 64 h 238"/>
                  <a:gd name="T12" fmla="*/ 329 w 340"/>
                  <a:gd name="T13" fmla="*/ 75 h 238"/>
                  <a:gd name="T14" fmla="*/ 340 w 340"/>
                  <a:gd name="T15" fmla="*/ 64 h 238"/>
                  <a:gd name="T16" fmla="*/ 340 w 340"/>
                  <a:gd name="T17" fmla="*/ 11 h 238"/>
                  <a:gd name="T18" fmla="*/ 337 w 340"/>
                  <a:gd name="T19" fmla="*/ 3 h 238"/>
                  <a:gd name="T20" fmla="*/ 329 w 340"/>
                  <a:gd name="T21" fmla="*/ 0 h 238"/>
                  <a:gd name="T22" fmla="*/ 276 w 340"/>
                  <a:gd name="T23" fmla="*/ 0 h 238"/>
                  <a:gd name="T24" fmla="*/ 265 w 340"/>
                  <a:gd name="T25" fmla="*/ 11 h 238"/>
                  <a:gd name="T26" fmla="*/ 276 w 340"/>
                  <a:gd name="T27" fmla="*/ 22 h 238"/>
                  <a:gd name="T28" fmla="*/ 302 w 340"/>
                  <a:gd name="T29" fmla="*/ 22 h 238"/>
                  <a:gd name="T30" fmla="*/ 191 w 340"/>
                  <a:gd name="T31" fmla="*/ 133 h 238"/>
                  <a:gd name="T32" fmla="*/ 148 w 340"/>
                  <a:gd name="T33" fmla="*/ 90 h 238"/>
                  <a:gd name="T34" fmla="*/ 133 w 340"/>
                  <a:gd name="T35" fmla="*/ 90 h 238"/>
                  <a:gd name="T36" fmla="*/ 4 w 340"/>
                  <a:gd name="T37" fmla="*/ 219 h 238"/>
                  <a:gd name="T38" fmla="*/ 4 w 340"/>
                  <a:gd name="T39" fmla="*/ 234 h 238"/>
                  <a:gd name="T40" fmla="*/ 20 w 340"/>
                  <a:gd name="T41" fmla="*/ 2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0" h="238">
                    <a:moveTo>
                      <a:pt x="20" y="234"/>
                    </a:moveTo>
                    <a:cubicBezTo>
                      <a:pt x="140" y="113"/>
                      <a:pt x="140" y="113"/>
                      <a:pt x="140" y="113"/>
                    </a:cubicBezTo>
                    <a:cubicBezTo>
                      <a:pt x="183" y="156"/>
                      <a:pt x="183" y="156"/>
                      <a:pt x="183" y="156"/>
                    </a:cubicBezTo>
                    <a:cubicBezTo>
                      <a:pt x="188" y="160"/>
                      <a:pt x="195" y="160"/>
                      <a:pt x="199" y="156"/>
                    </a:cubicBezTo>
                    <a:cubicBezTo>
                      <a:pt x="318" y="37"/>
                      <a:pt x="318" y="37"/>
                      <a:pt x="318" y="37"/>
                    </a:cubicBezTo>
                    <a:cubicBezTo>
                      <a:pt x="318" y="64"/>
                      <a:pt x="318" y="64"/>
                      <a:pt x="318" y="64"/>
                    </a:cubicBezTo>
                    <a:cubicBezTo>
                      <a:pt x="318" y="70"/>
                      <a:pt x="323" y="75"/>
                      <a:pt x="329" y="75"/>
                    </a:cubicBezTo>
                    <a:cubicBezTo>
                      <a:pt x="335" y="75"/>
                      <a:pt x="340" y="70"/>
                      <a:pt x="340" y="64"/>
                    </a:cubicBezTo>
                    <a:cubicBezTo>
                      <a:pt x="340" y="11"/>
                      <a:pt x="340" y="11"/>
                      <a:pt x="340" y="11"/>
                    </a:cubicBezTo>
                    <a:cubicBezTo>
                      <a:pt x="340" y="8"/>
                      <a:pt x="339" y="5"/>
                      <a:pt x="337" y="3"/>
                    </a:cubicBezTo>
                    <a:cubicBezTo>
                      <a:pt x="335" y="1"/>
                      <a:pt x="332" y="0"/>
                      <a:pt x="329" y="0"/>
                    </a:cubicBezTo>
                    <a:cubicBezTo>
                      <a:pt x="276" y="0"/>
                      <a:pt x="276" y="0"/>
                      <a:pt x="276" y="0"/>
                    </a:cubicBezTo>
                    <a:cubicBezTo>
                      <a:pt x="270" y="0"/>
                      <a:pt x="265" y="4"/>
                      <a:pt x="265" y="11"/>
                    </a:cubicBezTo>
                    <a:cubicBezTo>
                      <a:pt x="265" y="17"/>
                      <a:pt x="270" y="22"/>
                      <a:pt x="276" y="22"/>
                    </a:cubicBezTo>
                    <a:cubicBezTo>
                      <a:pt x="302" y="22"/>
                      <a:pt x="302" y="22"/>
                      <a:pt x="302" y="22"/>
                    </a:cubicBezTo>
                    <a:cubicBezTo>
                      <a:pt x="191" y="133"/>
                      <a:pt x="191" y="133"/>
                      <a:pt x="191" y="133"/>
                    </a:cubicBezTo>
                    <a:cubicBezTo>
                      <a:pt x="148" y="90"/>
                      <a:pt x="148" y="90"/>
                      <a:pt x="148" y="90"/>
                    </a:cubicBezTo>
                    <a:cubicBezTo>
                      <a:pt x="144" y="86"/>
                      <a:pt x="137" y="86"/>
                      <a:pt x="133" y="90"/>
                    </a:cubicBezTo>
                    <a:cubicBezTo>
                      <a:pt x="4" y="219"/>
                      <a:pt x="4" y="219"/>
                      <a:pt x="4" y="219"/>
                    </a:cubicBezTo>
                    <a:cubicBezTo>
                      <a:pt x="0" y="223"/>
                      <a:pt x="0" y="230"/>
                      <a:pt x="4" y="234"/>
                    </a:cubicBezTo>
                    <a:cubicBezTo>
                      <a:pt x="8" y="238"/>
                      <a:pt x="15" y="238"/>
                      <a:pt x="20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83" name="组合 82"/>
          <p:cNvGrpSpPr/>
          <p:nvPr/>
        </p:nvGrpSpPr>
        <p:grpSpPr>
          <a:xfrm>
            <a:off x="5216857" y="1003651"/>
            <a:ext cx="1752840" cy="1753275"/>
            <a:chOff x="1041891" y="2887277"/>
            <a:chExt cx="1036261" cy="1036518"/>
          </a:xfrm>
        </p:grpSpPr>
        <p:sp>
          <p:nvSpPr>
            <p:cNvPr id="84" name="Oval 53"/>
            <p:cNvSpPr>
              <a:spLocks noChangeArrowheads="1"/>
            </p:cNvSpPr>
            <p:nvPr/>
          </p:nvSpPr>
          <p:spPr bwMode="auto">
            <a:xfrm>
              <a:off x="1041891" y="2887277"/>
              <a:ext cx="1036261" cy="1036518"/>
            </a:xfrm>
            <a:prstGeom prst="ellipse">
              <a:avLst/>
            </a:prstGeom>
            <a:solidFill>
              <a:srgbClr val="5596A7"/>
            </a:solidFill>
            <a:ln w="889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59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5" name="Text Box 58"/>
            <p:cNvSpPr txBox="1">
              <a:spLocks noChangeArrowheads="1"/>
            </p:cNvSpPr>
            <p:nvPr/>
          </p:nvSpPr>
          <p:spPr bwMode="auto">
            <a:xfrm>
              <a:off x="1177282" y="3069495"/>
              <a:ext cx="782803" cy="6368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altLang="zh-CN" sz="6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949BB-8609-2178-D9E5-F7956AA2A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6A62CEF-11B7-AB9C-334A-10A90BCB668C}"/>
              </a:ext>
            </a:extLst>
          </p:cNvPr>
          <p:cNvGrpSpPr/>
          <p:nvPr/>
        </p:nvGrpSpPr>
        <p:grpSpPr>
          <a:xfrm>
            <a:off x="482600" y="326390"/>
            <a:ext cx="3977312" cy="597535"/>
            <a:chOff x="482600" y="326129"/>
            <a:chExt cx="4052373" cy="59763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48E3DDEE-B1D0-AA3E-977A-6021AEC98A02}"/>
                </a:ext>
              </a:extLst>
            </p:cNvPr>
            <p:cNvGrpSpPr/>
            <p:nvPr/>
          </p:nvGrpSpPr>
          <p:grpSpPr>
            <a:xfrm>
              <a:off x="482600" y="326129"/>
              <a:ext cx="2936240" cy="597639"/>
              <a:chOff x="555618" y="2329496"/>
              <a:chExt cx="14375280" cy="2113408"/>
            </a:xfrm>
          </p:grpSpPr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E6E45624-89EA-EB02-FE40-5EA161863A62}"/>
                  </a:ext>
                </a:extLst>
              </p:cNvPr>
              <p:cNvSpPr/>
              <p:nvPr/>
            </p:nvSpPr>
            <p:spPr>
              <a:xfrm>
                <a:off x="1143189" y="2531593"/>
                <a:ext cx="13787709" cy="1796421"/>
              </a:xfrm>
              <a:prstGeom prst="roundRect">
                <a:avLst>
                  <a:gd name="adj" fmla="val 5667"/>
                </a:avLst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C5210936-AAD2-F24B-40F7-BB7909D035D3}"/>
                  </a:ext>
                </a:extLst>
              </p:cNvPr>
              <p:cNvSpPr/>
              <p:nvPr/>
            </p:nvSpPr>
            <p:spPr>
              <a:xfrm>
                <a:off x="555618" y="2329496"/>
                <a:ext cx="2870122" cy="2113408"/>
              </a:xfrm>
              <a:custGeom>
                <a:avLst/>
                <a:gdLst>
                  <a:gd name="connsiteX0" fmla="*/ 107956 w 3162822"/>
                  <a:gd name="connsiteY0" fmla="*/ 0 h 1905000"/>
                  <a:gd name="connsiteX1" fmla="*/ 3162822 w 3162822"/>
                  <a:gd name="connsiteY1" fmla="*/ 0 h 1905000"/>
                  <a:gd name="connsiteX2" fmla="*/ 2580731 w 3162822"/>
                  <a:gd name="connsiteY2" fmla="*/ 1905000 h 1905000"/>
                  <a:gd name="connsiteX3" fmla="*/ 107956 w 3162822"/>
                  <a:gd name="connsiteY3" fmla="*/ 1905000 h 1905000"/>
                  <a:gd name="connsiteX4" fmla="*/ 0 w 3162822"/>
                  <a:gd name="connsiteY4" fmla="*/ 1797044 h 1905000"/>
                  <a:gd name="connsiteX5" fmla="*/ 0 w 3162822"/>
                  <a:gd name="connsiteY5" fmla="*/ 107956 h 1905000"/>
                  <a:gd name="connsiteX6" fmla="*/ 107956 w 3162822"/>
                  <a:gd name="connsiteY6" fmla="*/ 0 h 190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62822" h="1905000">
                    <a:moveTo>
                      <a:pt x="107956" y="0"/>
                    </a:moveTo>
                    <a:lnTo>
                      <a:pt x="3162822" y="0"/>
                    </a:lnTo>
                    <a:lnTo>
                      <a:pt x="2580731" y="1905000"/>
                    </a:lnTo>
                    <a:lnTo>
                      <a:pt x="107956" y="1905000"/>
                    </a:lnTo>
                    <a:cubicBezTo>
                      <a:pt x="48334" y="1905000"/>
                      <a:pt x="0" y="1856666"/>
                      <a:pt x="0" y="1797044"/>
                    </a:cubicBezTo>
                    <a:lnTo>
                      <a:pt x="0" y="107956"/>
                    </a:lnTo>
                    <a:cubicBezTo>
                      <a:pt x="0" y="48334"/>
                      <a:pt x="48334" y="0"/>
                      <a:pt x="10795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6A60"/>
                  </a:gs>
                  <a:gs pos="100000">
                    <a:srgbClr val="006A60">
                      <a:lumMod val="75000"/>
                    </a:srgbClr>
                  </a:gs>
                </a:gsLst>
                <a:lin ang="2700000" scaled="0"/>
              </a:gra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5" name="文本占位符 2">
                <a:extLst>
                  <a:ext uri="{FF2B5EF4-FFF2-40B4-BE49-F238E27FC236}">
                    <a16:creationId xmlns:a16="http://schemas.microsoft.com/office/drawing/2014/main" id="{4102A5D6-8BC4-2521-0CAF-A8AD8CE5420C}"/>
                  </a:ext>
                </a:extLst>
              </p:cNvPr>
              <p:cNvSpPr txBox="1"/>
              <p:nvPr/>
            </p:nvSpPr>
            <p:spPr>
              <a:xfrm>
                <a:off x="1293636" y="2580744"/>
                <a:ext cx="2132104" cy="158749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3800" b="0" kern="1200" spc="600">
                    <a:solidFill>
                      <a:schemeClr val="bg1"/>
                    </a:solidFill>
                    <a:latin typeface="Impact" panose="020B0806030902050204" pitchFamily="34" charset="0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3600" b="0" i="0" u="none" strike="noStrike" kern="1200" cap="none" spc="-30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ahnschrift Light SemiCondensed" panose="020B0502040204020203" pitchFamily="34" charset="0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7190613A-729A-D084-6C8E-93A552B6FE7E}"/>
                </a:ext>
              </a:extLst>
            </p:cNvPr>
            <p:cNvSpPr txBox="1"/>
            <p:nvPr/>
          </p:nvSpPr>
          <p:spPr>
            <a:xfrm>
              <a:off x="1068589" y="398532"/>
              <a:ext cx="3466384" cy="460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kern="0" dirty="0">
                  <a:solidFill>
                    <a:srgbClr val="5596A7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Metrics</a:t>
              </a:r>
              <a:endParaRPr lang="zh-CN" altLang="en-US" sz="2400" b="1" kern="0" dirty="0">
                <a:solidFill>
                  <a:srgbClr val="00655C"/>
                </a:solidFill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E416CAB8-D010-C4FE-27F8-33A4F2A38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5830" y="5214620"/>
            <a:ext cx="1668780" cy="1517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388D4E-4973-9BFB-63B0-3F3B32BD48D5}"/>
              </a:ext>
            </a:extLst>
          </p:cNvPr>
          <p:cNvSpPr txBox="1"/>
          <p:nvPr/>
        </p:nvSpPr>
        <p:spPr>
          <a:xfrm>
            <a:off x="9273786" y="36752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402BE06-1B10-0008-7452-7376ECF7F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501" y="3067991"/>
            <a:ext cx="4107917" cy="308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4F9755-F6DB-C605-CD84-2236BA1012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824" y="2417100"/>
            <a:ext cx="2813195" cy="69218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42EF7DD-A8BC-7BE7-B1CE-6874AAA71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187" y="113727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E4EE663-F116-9582-5DB1-D955B035B15A}"/>
              </a:ext>
            </a:extLst>
          </p:cNvPr>
          <p:cNvSpPr txBox="1"/>
          <p:nvPr/>
        </p:nvSpPr>
        <p:spPr>
          <a:xfrm>
            <a:off x="7684893" y="1275632"/>
            <a:ext cx="41498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62626"/>
                </a:solidFill>
                <a:effectLst/>
                <a:latin typeface="Inter"/>
              </a:rPr>
              <a:t>AUROC is </a:t>
            </a:r>
            <a:r>
              <a:rPr lang="en-US" b="0" i="0" dirty="0">
                <a:solidFill>
                  <a:srgbClr val="262626"/>
                </a:solidFill>
                <a:effectLst/>
                <a:latin typeface="Inter"/>
              </a:rPr>
              <a:t> Area Under the Receiver Operating Characteristic Curve (</a:t>
            </a:r>
            <a:r>
              <a:rPr lang="en-US" b="0" i="0" u="none" strike="noStrike" dirty="0">
                <a:solidFill>
                  <a:srgbClr val="792EE5"/>
                </a:solidFill>
                <a:effectLst/>
                <a:latin typeface="Inter"/>
                <a:hlinkClick r:id="rId8"/>
              </a:rPr>
              <a:t>ROC AUC</a:t>
            </a:r>
            <a:r>
              <a:rPr lang="en-US" b="0" i="0" dirty="0">
                <a:solidFill>
                  <a:srgbClr val="262626"/>
                </a:solidFill>
                <a:effectLst/>
                <a:latin typeface="Inter"/>
              </a:rPr>
              <a:t>).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6519E1E-3DEC-5BAE-6779-D49D9AFAA5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2980" y="2567582"/>
            <a:ext cx="2489328" cy="6159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F11F128-BD99-C34E-AC53-FE7445246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0685" y="3570398"/>
            <a:ext cx="2451226" cy="50802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0B2EECE-196E-525D-C972-C2BE6EAD9E39}"/>
              </a:ext>
            </a:extLst>
          </p:cNvPr>
          <p:cNvSpPr txBox="1"/>
          <p:nvPr/>
        </p:nvSpPr>
        <p:spPr>
          <a:xfrm>
            <a:off x="8056929" y="3429000"/>
            <a:ext cx="38755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When the model must simultaneously avoid "</a:t>
            </a:r>
            <a:r>
              <a:rPr lang="en-US" b="1" i="1" dirty="0"/>
              <a:t>misdiagnosis</a:t>
            </a:r>
            <a:r>
              <a:rPr lang="en-US" dirty="0"/>
              <a:t>" and "</a:t>
            </a:r>
            <a:r>
              <a:rPr lang="en-US" b="1" i="1" dirty="0"/>
              <a:t>missed diagnosis</a:t>
            </a:r>
            <a:r>
              <a:rPr lang="en-US" dirty="0"/>
              <a:t>," and the data is imbalanced, it provides a more accurate assessment than accuracy judgment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7D288D-AC91-8EDE-9243-8B6990AD550C}"/>
              </a:ext>
            </a:extLst>
          </p:cNvPr>
          <p:cNvSpPr txBox="1"/>
          <p:nvPr/>
        </p:nvSpPr>
        <p:spPr>
          <a:xfrm>
            <a:off x="4197730" y="6136054"/>
            <a:ext cx="61412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PR curve is the curve of precision and recall at </a:t>
            </a:r>
            <a:r>
              <a:rPr lang="en-US" b="1" i="1" dirty="0"/>
              <a:t>different thresholds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419F44-F445-DECF-9C7D-50F7AD0E85C9}"/>
              </a:ext>
            </a:extLst>
          </p:cNvPr>
          <p:cNvSpPr txBox="1"/>
          <p:nvPr/>
        </p:nvSpPr>
        <p:spPr>
          <a:xfrm>
            <a:off x="4268184" y="2413908"/>
            <a:ext cx="32298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overall performance of the model at all possible thresholds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6366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1948A-3AE4-0612-7149-E786B437A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D93646B-4093-01B1-8577-BCE7C59DA2A4}"/>
              </a:ext>
            </a:extLst>
          </p:cNvPr>
          <p:cNvGrpSpPr/>
          <p:nvPr/>
        </p:nvGrpSpPr>
        <p:grpSpPr>
          <a:xfrm>
            <a:off x="482600" y="326390"/>
            <a:ext cx="3977312" cy="597535"/>
            <a:chOff x="482600" y="326129"/>
            <a:chExt cx="4052373" cy="59763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40F88F65-4DFE-6EC0-8AE7-54B2D3D74CBE}"/>
                </a:ext>
              </a:extLst>
            </p:cNvPr>
            <p:cNvGrpSpPr/>
            <p:nvPr/>
          </p:nvGrpSpPr>
          <p:grpSpPr>
            <a:xfrm>
              <a:off x="482600" y="326129"/>
              <a:ext cx="2936240" cy="597639"/>
              <a:chOff x="555618" y="2329496"/>
              <a:chExt cx="14375280" cy="2113408"/>
            </a:xfrm>
          </p:grpSpPr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CE3367CA-29A6-E305-1221-EBD2724DEF34}"/>
                  </a:ext>
                </a:extLst>
              </p:cNvPr>
              <p:cNvSpPr/>
              <p:nvPr/>
            </p:nvSpPr>
            <p:spPr>
              <a:xfrm>
                <a:off x="1143189" y="2531593"/>
                <a:ext cx="13787709" cy="1796421"/>
              </a:xfrm>
              <a:prstGeom prst="roundRect">
                <a:avLst>
                  <a:gd name="adj" fmla="val 5667"/>
                </a:avLst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63370E35-7FD2-7EC7-BA5E-0D5912DEDE24}"/>
                  </a:ext>
                </a:extLst>
              </p:cNvPr>
              <p:cNvSpPr/>
              <p:nvPr/>
            </p:nvSpPr>
            <p:spPr>
              <a:xfrm>
                <a:off x="555618" y="2329496"/>
                <a:ext cx="2870122" cy="2113408"/>
              </a:xfrm>
              <a:custGeom>
                <a:avLst/>
                <a:gdLst>
                  <a:gd name="connsiteX0" fmla="*/ 107956 w 3162822"/>
                  <a:gd name="connsiteY0" fmla="*/ 0 h 1905000"/>
                  <a:gd name="connsiteX1" fmla="*/ 3162822 w 3162822"/>
                  <a:gd name="connsiteY1" fmla="*/ 0 h 1905000"/>
                  <a:gd name="connsiteX2" fmla="*/ 2580731 w 3162822"/>
                  <a:gd name="connsiteY2" fmla="*/ 1905000 h 1905000"/>
                  <a:gd name="connsiteX3" fmla="*/ 107956 w 3162822"/>
                  <a:gd name="connsiteY3" fmla="*/ 1905000 h 1905000"/>
                  <a:gd name="connsiteX4" fmla="*/ 0 w 3162822"/>
                  <a:gd name="connsiteY4" fmla="*/ 1797044 h 1905000"/>
                  <a:gd name="connsiteX5" fmla="*/ 0 w 3162822"/>
                  <a:gd name="connsiteY5" fmla="*/ 107956 h 1905000"/>
                  <a:gd name="connsiteX6" fmla="*/ 107956 w 3162822"/>
                  <a:gd name="connsiteY6" fmla="*/ 0 h 190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62822" h="1905000">
                    <a:moveTo>
                      <a:pt x="107956" y="0"/>
                    </a:moveTo>
                    <a:lnTo>
                      <a:pt x="3162822" y="0"/>
                    </a:lnTo>
                    <a:lnTo>
                      <a:pt x="2580731" y="1905000"/>
                    </a:lnTo>
                    <a:lnTo>
                      <a:pt x="107956" y="1905000"/>
                    </a:lnTo>
                    <a:cubicBezTo>
                      <a:pt x="48334" y="1905000"/>
                      <a:pt x="0" y="1856666"/>
                      <a:pt x="0" y="1797044"/>
                    </a:cubicBezTo>
                    <a:lnTo>
                      <a:pt x="0" y="107956"/>
                    </a:lnTo>
                    <a:cubicBezTo>
                      <a:pt x="0" y="48334"/>
                      <a:pt x="48334" y="0"/>
                      <a:pt x="10795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6A60"/>
                  </a:gs>
                  <a:gs pos="100000">
                    <a:srgbClr val="006A60">
                      <a:lumMod val="75000"/>
                    </a:srgbClr>
                  </a:gs>
                </a:gsLst>
                <a:lin ang="2700000" scaled="0"/>
              </a:gra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5" name="文本占位符 2">
                <a:extLst>
                  <a:ext uri="{FF2B5EF4-FFF2-40B4-BE49-F238E27FC236}">
                    <a16:creationId xmlns:a16="http://schemas.microsoft.com/office/drawing/2014/main" id="{518763D5-AFB4-E7E7-83F8-E39110802260}"/>
                  </a:ext>
                </a:extLst>
              </p:cNvPr>
              <p:cNvSpPr txBox="1"/>
              <p:nvPr/>
            </p:nvSpPr>
            <p:spPr>
              <a:xfrm>
                <a:off x="1293636" y="2580744"/>
                <a:ext cx="2132104" cy="158749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3800" b="0" kern="1200" spc="600">
                    <a:solidFill>
                      <a:schemeClr val="bg1"/>
                    </a:solidFill>
                    <a:latin typeface="Impact" panose="020B0806030902050204" pitchFamily="34" charset="0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3600" b="0" i="0" u="none" strike="noStrike" kern="1200" cap="none" spc="-30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ahnschrift Light SemiCondensed" panose="020B0502040204020203" pitchFamily="34" charset="0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3C436BC9-24F3-C90E-DED6-0B5AD20C7764}"/>
                </a:ext>
              </a:extLst>
            </p:cNvPr>
            <p:cNvSpPr txBox="1"/>
            <p:nvPr/>
          </p:nvSpPr>
          <p:spPr>
            <a:xfrm>
              <a:off x="1068589" y="398532"/>
              <a:ext cx="3466384" cy="460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kern="0" dirty="0">
                  <a:solidFill>
                    <a:srgbClr val="5596A7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Stage Goal</a:t>
              </a:r>
              <a:endParaRPr lang="zh-CN" altLang="en-US" sz="2400" b="1" kern="0" dirty="0">
                <a:solidFill>
                  <a:srgbClr val="00655C"/>
                </a:solidFill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5F06D83B-559B-00DD-74FE-08DDB48EC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5830" y="5214620"/>
            <a:ext cx="1668780" cy="1517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5B0DB7-5F50-600A-7CA2-580475A982F1}"/>
              </a:ext>
            </a:extLst>
          </p:cNvPr>
          <p:cNvSpPr txBox="1"/>
          <p:nvPr/>
        </p:nvSpPr>
        <p:spPr>
          <a:xfrm>
            <a:off x="9273786" y="36752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48E797-10AB-C112-7D98-F6E0CC8C8CB4}"/>
              </a:ext>
            </a:extLst>
          </p:cNvPr>
          <p:cNvSpPr txBox="1"/>
          <p:nvPr/>
        </p:nvSpPr>
        <p:spPr>
          <a:xfrm>
            <a:off x="315962" y="4132541"/>
            <a:ext cx="609698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Training Phase Monitoring</a:t>
            </a:r>
          </a:p>
          <a:p>
            <a:pPr>
              <a:buNone/>
            </a:pPr>
            <a:r>
              <a:rPr lang="en-US" b="1" dirty="0"/>
              <a:t>Focus: Stability &amp; Convergence Status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Step-Level Monitoring: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Watch for </a:t>
            </a:r>
            <a:r>
              <a:rPr lang="en-US" b="1" dirty="0"/>
              <a:t>Gradient Explosion</a:t>
            </a:r>
            <a:r>
              <a:rPr lang="en-US" dirty="0"/>
              <a:t> or abnormal spikes.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Detect </a:t>
            </a:r>
            <a:r>
              <a:rPr lang="en-US" b="1" dirty="0"/>
              <a:t>Oscillation</a:t>
            </a:r>
            <a:r>
              <a:rPr lang="en-US" dirty="0"/>
              <a:t> (instability) to ensure smooth weight updates.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BE3542-6243-F973-9C25-E5B0B68E84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6673" y="989704"/>
            <a:ext cx="8547539" cy="30418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0E3463-7DD1-35C4-BF5E-8CF3A6C54925}"/>
              </a:ext>
            </a:extLst>
          </p:cNvPr>
          <p:cNvSpPr txBox="1"/>
          <p:nvPr/>
        </p:nvSpPr>
        <p:spPr>
          <a:xfrm>
            <a:off x="6096000" y="4031510"/>
            <a:ext cx="609698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Epoch-Level Analysis: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Assess </a:t>
            </a:r>
            <a:r>
              <a:rPr lang="en-US" b="1" dirty="0"/>
              <a:t>Global Convergence</a:t>
            </a:r>
            <a:r>
              <a:rPr lang="en-US" dirty="0"/>
              <a:t>: Is the model actually learning?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Underfitting Indicators:</a:t>
            </a:r>
            <a:r>
              <a:rPr lang="en-US" dirty="0"/>
              <a:t> If </a:t>
            </a:r>
            <a:r>
              <a:rPr lang="en-US" dirty="0" err="1">
                <a:latin typeface="Courier New" panose="02070309020205020404" pitchFamily="49" charset="0"/>
              </a:rPr>
              <a:t>train_accuracy</a:t>
            </a:r>
            <a:r>
              <a:rPr lang="en-US" dirty="0"/>
              <a:t> remains low (and close to baseline), consider: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Increasing the </a:t>
            </a:r>
            <a:r>
              <a:rPr lang="en-US" b="1" dirty="0"/>
              <a:t>Learning Rate</a:t>
            </a:r>
            <a:r>
              <a:rPr lang="en-US" dirty="0"/>
              <a:t>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Extending the number of </a:t>
            </a:r>
            <a:r>
              <a:rPr lang="en-US" b="1" dirty="0"/>
              <a:t>Epochs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Logging Granularity: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Track </a:t>
            </a:r>
            <a:r>
              <a:rPr lang="en-US" dirty="0">
                <a:latin typeface="Courier New" panose="02070309020205020404" pitchFamily="49" charset="0"/>
              </a:rPr>
              <a:t>loss</a:t>
            </a:r>
            <a:r>
              <a:rPr lang="en-US" dirty="0"/>
              <a:t> on both </a:t>
            </a:r>
            <a:r>
              <a:rPr lang="en-US" dirty="0" err="1">
                <a:latin typeface="Courier New" panose="02070309020205020404" pitchFamily="49" charset="0"/>
              </a:rPr>
              <a:t>on_step</a:t>
            </a:r>
            <a:r>
              <a:rPr lang="en-US" dirty="0"/>
              <a:t> (for immediate health checks) and </a:t>
            </a:r>
            <a:r>
              <a:rPr lang="en-US" dirty="0" err="1">
                <a:latin typeface="Courier New" panose="02070309020205020404" pitchFamily="49" charset="0"/>
              </a:rPr>
              <a:t>on_epoch</a:t>
            </a:r>
            <a:r>
              <a:rPr lang="en-US" dirty="0"/>
              <a:t> (for trend analysis).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16479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99E7B-4098-D382-F5AE-E4769D685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7DEF31A-CBF4-FDA2-7D4E-AEECFD4A21B5}"/>
              </a:ext>
            </a:extLst>
          </p:cNvPr>
          <p:cNvGrpSpPr/>
          <p:nvPr/>
        </p:nvGrpSpPr>
        <p:grpSpPr>
          <a:xfrm>
            <a:off x="482600" y="326390"/>
            <a:ext cx="3977312" cy="597535"/>
            <a:chOff x="482600" y="326129"/>
            <a:chExt cx="4052373" cy="59763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E6D907A7-867E-234C-25C7-C535B365E199}"/>
                </a:ext>
              </a:extLst>
            </p:cNvPr>
            <p:cNvGrpSpPr/>
            <p:nvPr/>
          </p:nvGrpSpPr>
          <p:grpSpPr>
            <a:xfrm>
              <a:off x="482600" y="326129"/>
              <a:ext cx="2936240" cy="597639"/>
              <a:chOff x="555618" y="2329496"/>
              <a:chExt cx="14375280" cy="2113408"/>
            </a:xfrm>
          </p:grpSpPr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A604CEAC-E93F-14E7-96B5-A5F628C4868F}"/>
                  </a:ext>
                </a:extLst>
              </p:cNvPr>
              <p:cNvSpPr/>
              <p:nvPr/>
            </p:nvSpPr>
            <p:spPr>
              <a:xfrm>
                <a:off x="1143189" y="2531593"/>
                <a:ext cx="13787709" cy="1796421"/>
              </a:xfrm>
              <a:prstGeom prst="roundRect">
                <a:avLst>
                  <a:gd name="adj" fmla="val 5667"/>
                </a:avLst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CF9FDB05-BF1B-D273-638D-7C138C1268C2}"/>
                  </a:ext>
                </a:extLst>
              </p:cNvPr>
              <p:cNvSpPr/>
              <p:nvPr/>
            </p:nvSpPr>
            <p:spPr>
              <a:xfrm>
                <a:off x="555618" y="2329496"/>
                <a:ext cx="2870122" cy="2113408"/>
              </a:xfrm>
              <a:custGeom>
                <a:avLst/>
                <a:gdLst>
                  <a:gd name="connsiteX0" fmla="*/ 107956 w 3162822"/>
                  <a:gd name="connsiteY0" fmla="*/ 0 h 1905000"/>
                  <a:gd name="connsiteX1" fmla="*/ 3162822 w 3162822"/>
                  <a:gd name="connsiteY1" fmla="*/ 0 h 1905000"/>
                  <a:gd name="connsiteX2" fmla="*/ 2580731 w 3162822"/>
                  <a:gd name="connsiteY2" fmla="*/ 1905000 h 1905000"/>
                  <a:gd name="connsiteX3" fmla="*/ 107956 w 3162822"/>
                  <a:gd name="connsiteY3" fmla="*/ 1905000 h 1905000"/>
                  <a:gd name="connsiteX4" fmla="*/ 0 w 3162822"/>
                  <a:gd name="connsiteY4" fmla="*/ 1797044 h 1905000"/>
                  <a:gd name="connsiteX5" fmla="*/ 0 w 3162822"/>
                  <a:gd name="connsiteY5" fmla="*/ 107956 h 1905000"/>
                  <a:gd name="connsiteX6" fmla="*/ 107956 w 3162822"/>
                  <a:gd name="connsiteY6" fmla="*/ 0 h 190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62822" h="1905000">
                    <a:moveTo>
                      <a:pt x="107956" y="0"/>
                    </a:moveTo>
                    <a:lnTo>
                      <a:pt x="3162822" y="0"/>
                    </a:lnTo>
                    <a:lnTo>
                      <a:pt x="2580731" y="1905000"/>
                    </a:lnTo>
                    <a:lnTo>
                      <a:pt x="107956" y="1905000"/>
                    </a:lnTo>
                    <a:cubicBezTo>
                      <a:pt x="48334" y="1905000"/>
                      <a:pt x="0" y="1856666"/>
                      <a:pt x="0" y="1797044"/>
                    </a:cubicBezTo>
                    <a:lnTo>
                      <a:pt x="0" y="107956"/>
                    </a:lnTo>
                    <a:cubicBezTo>
                      <a:pt x="0" y="48334"/>
                      <a:pt x="48334" y="0"/>
                      <a:pt x="10795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6A60"/>
                  </a:gs>
                  <a:gs pos="100000">
                    <a:srgbClr val="006A60">
                      <a:lumMod val="75000"/>
                    </a:srgbClr>
                  </a:gs>
                </a:gsLst>
                <a:lin ang="2700000" scaled="0"/>
              </a:gra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5" name="文本占位符 2">
                <a:extLst>
                  <a:ext uri="{FF2B5EF4-FFF2-40B4-BE49-F238E27FC236}">
                    <a16:creationId xmlns:a16="http://schemas.microsoft.com/office/drawing/2014/main" id="{F69751D6-C4F7-00F2-F946-CFD2C771CCE5}"/>
                  </a:ext>
                </a:extLst>
              </p:cNvPr>
              <p:cNvSpPr txBox="1"/>
              <p:nvPr/>
            </p:nvSpPr>
            <p:spPr>
              <a:xfrm>
                <a:off x="1293636" y="2580744"/>
                <a:ext cx="2132104" cy="158749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3800" b="0" kern="1200" spc="600">
                    <a:solidFill>
                      <a:schemeClr val="bg1"/>
                    </a:solidFill>
                    <a:latin typeface="Impact" panose="020B0806030902050204" pitchFamily="34" charset="0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3600" b="0" i="0" u="none" strike="noStrike" kern="1200" cap="none" spc="-30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ahnschrift Light SemiCondensed" panose="020B0502040204020203" pitchFamily="34" charset="0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844F4B4-196B-CA84-A0CE-BD3F49B0CA3C}"/>
                </a:ext>
              </a:extLst>
            </p:cNvPr>
            <p:cNvSpPr txBox="1"/>
            <p:nvPr/>
          </p:nvSpPr>
          <p:spPr>
            <a:xfrm>
              <a:off x="1068589" y="398532"/>
              <a:ext cx="3466384" cy="460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kern="0" dirty="0">
                  <a:solidFill>
                    <a:srgbClr val="5596A7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Stage Goal</a:t>
              </a:r>
              <a:endParaRPr lang="zh-CN" altLang="en-US" sz="2400" b="1" kern="0" dirty="0">
                <a:solidFill>
                  <a:srgbClr val="00655C"/>
                </a:solidFill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A6B53FA8-6858-62AA-F31E-527E2FB09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5830" y="5214620"/>
            <a:ext cx="1668780" cy="1517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62753A-57FB-619B-244F-24BCF1F8F941}"/>
              </a:ext>
            </a:extLst>
          </p:cNvPr>
          <p:cNvSpPr txBox="1"/>
          <p:nvPr/>
        </p:nvSpPr>
        <p:spPr>
          <a:xfrm>
            <a:off x="9273786" y="36752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F2DDB7-D9CF-3AB2-48E3-5619D02228F6}"/>
              </a:ext>
            </a:extLst>
          </p:cNvPr>
          <p:cNvSpPr txBox="1"/>
          <p:nvPr/>
        </p:nvSpPr>
        <p:spPr>
          <a:xfrm>
            <a:off x="6317660" y="3443156"/>
            <a:ext cx="609698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Validation Phase Strategy</a:t>
            </a:r>
          </a:p>
          <a:p>
            <a:pPr>
              <a:buNone/>
            </a:pPr>
            <a:r>
              <a:rPr lang="en-US" b="1" dirty="0"/>
              <a:t>Focus: Generalization &amp; Decision Making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Core Objective: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Evaluate </a:t>
            </a:r>
            <a:r>
              <a:rPr lang="en-US" b="1" dirty="0"/>
              <a:t>Generalization Capability</a:t>
            </a:r>
            <a:r>
              <a:rPr lang="en-US" dirty="0"/>
              <a:t> and detect </a:t>
            </a:r>
            <a:r>
              <a:rPr lang="en-US" b="1" dirty="0"/>
              <a:t>Overfitting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Key Actions: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Hyperparameter Tuning:</a:t>
            </a:r>
            <a:r>
              <a:rPr lang="en-US" dirty="0"/>
              <a:t> Adjust Learning Rate based on validation plateaus.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Model Selection:</a:t>
            </a:r>
            <a:r>
              <a:rPr lang="en-US" dirty="0"/>
              <a:t> Identify the "Best Weight" candidate.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Stop Conditions:</a:t>
            </a:r>
            <a:r>
              <a:rPr lang="en-US" dirty="0"/>
              <a:t> Trigger </a:t>
            </a:r>
            <a:r>
              <a:rPr lang="en-US" b="1" dirty="0"/>
              <a:t>Early Stopping</a:t>
            </a:r>
            <a:r>
              <a:rPr lang="en-US" dirty="0"/>
              <a:t> if performance degrades or stagnates.</a:t>
            </a:r>
          </a:p>
        </p:txBody>
      </p:sp>
      <p:pic>
        <p:nvPicPr>
          <p:cNvPr id="16" name="Picture 15" descr="A graph of a curve&#10;&#10;AI-generated content may be incorrect.">
            <a:extLst>
              <a:ext uri="{FF2B5EF4-FFF2-40B4-BE49-F238E27FC236}">
                <a16:creationId xmlns:a16="http://schemas.microsoft.com/office/drawing/2014/main" id="{A548A809-861C-2F90-7014-083803B8F5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087" y="1181678"/>
            <a:ext cx="4386692" cy="2193346"/>
          </a:xfrm>
          <a:prstGeom prst="rect">
            <a:avLst/>
          </a:prstGeom>
        </p:spPr>
      </p:pic>
      <p:pic>
        <p:nvPicPr>
          <p:cNvPr id="18" name="Picture 17" descr="A green line graph with numbers and a white background&#10;&#10;AI-generated content may be incorrect.">
            <a:extLst>
              <a:ext uri="{FF2B5EF4-FFF2-40B4-BE49-F238E27FC236}">
                <a16:creationId xmlns:a16="http://schemas.microsoft.com/office/drawing/2014/main" id="{2926704A-66CA-D2E9-2F93-AB742C3DC5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00" y="3999191"/>
            <a:ext cx="4802566" cy="2522867"/>
          </a:xfrm>
          <a:prstGeom prst="rect">
            <a:avLst/>
          </a:prstGeom>
        </p:spPr>
      </p:pic>
      <p:pic>
        <p:nvPicPr>
          <p:cNvPr id="20" name="Picture 19" descr="A graph with a line&#10;&#10;AI-generated content may be incorrect.">
            <a:extLst>
              <a:ext uri="{FF2B5EF4-FFF2-40B4-BE49-F238E27FC236}">
                <a16:creationId xmlns:a16="http://schemas.microsoft.com/office/drawing/2014/main" id="{480B6153-C436-DC6B-31D8-ED79AFE5DC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61" y="981065"/>
            <a:ext cx="5439580" cy="28575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3437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67FE2-063D-EDEF-F67B-428A24BB5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508D47E-7419-948B-1ABA-011130662A4C}"/>
              </a:ext>
            </a:extLst>
          </p:cNvPr>
          <p:cNvGrpSpPr/>
          <p:nvPr/>
        </p:nvGrpSpPr>
        <p:grpSpPr>
          <a:xfrm>
            <a:off x="482600" y="326390"/>
            <a:ext cx="3977312" cy="597535"/>
            <a:chOff x="482600" y="326129"/>
            <a:chExt cx="4052373" cy="59763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6467FD1C-8395-B319-165A-1A0AD5EA21B3}"/>
                </a:ext>
              </a:extLst>
            </p:cNvPr>
            <p:cNvGrpSpPr/>
            <p:nvPr/>
          </p:nvGrpSpPr>
          <p:grpSpPr>
            <a:xfrm>
              <a:off x="482600" y="326129"/>
              <a:ext cx="2936240" cy="597639"/>
              <a:chOff x="555618" y="2329496"/>
              <a:chExt cx="14375280" cy="2113408"/>
            </a:xfrm>
          </p:grpSpPr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49516C15-2819-E3F2-E2B5-AB9866F63344}"/>
                  </a:ext>
                </a:extLst>
              </p:cNvPr>
              <p:cNvSpPr/>
              <p:nvPr/>
            </p:nvSpPr>
            <p:spPr>
              <a:xfrm>
                <a:off x="1143189" y="2531593"/>
                <a:ext cx="13787709" cy="1796421"/>
              </a:xfrm>
              <a:prstGeom prst="roundRect">
                <a:avLst>
                  <a:gd name="adj" fmla="val 5667"/>
                </a:avLst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DF6E1E6E-7CD2-1502-DBBF-F82784CBC00A}"/>
                  </a:ext>
                </a:extLst>
              </p:cNvPr>
              <p:cNvSpPr/>
              <p:nvPr/>
            </p:nvSpPr>
            <p:spPr>
              <a:xfrm>
                <a:off x="555618" y="2329496"/>
                <a:ext cx="2870122" cy="2113408"/>
              </a:xfrm>
              <a:custGeom>
                <a:avLst/>
                <a:gdLst>
                  <a:gd name="connsiteX0" fmla="*/ 107956 w 3162822"/>
                  <a:gd name="connsiteY0" fmla="*/ 0 h 1905000"/>
                  <a:gd name="connsiteX1" fmla="*/ 3162822 w 3162822"/>
                  <a:gd name="connsiteY1" fmla="*/ 0 h 1905000"/>
                  <a:gd name="connsiteX2" fmla="*/ 2580731 w 3162822"/>
                  <a:gd name="connsiteY2" fmla="*/ 1905000 h 1905000"/>
                  <a:gd name="connsiteX3" fmla="*/ 107956 w 3162822"/>
                  <a:gd name="connsiteY3" fmla="*/ 1905000 h 1905000"/>
                  <a:gd name="connsiteX4" fmla="*/ 0 w 3162822"/>
                  <a:gd name="connsiteY4" fmla="*/ 1797044 h 1905000"/>
                  <a:gd name="connsiteX5" fmla="*/ 0 w 3162822"/>
                  <a:gd name="connsiteY5" fmla="*/ 107956 h 1905000"/>
                  <a:gd name="connsiteX6" fmla="*/ 107956 w 3162822"/>
                  <a:gd name="connsiteY6" fmla="*/ 0 h 190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62822" h="1905000">
                    <a:moveTo>
                      <a:pt x="107956" y="0"/>
                    </a:moveTo>
                    <a:lnTo>
                      <a:pt x="3162822" y="0"/>
                    </a:lnTo>
                    <a:lnTo>
                      <a:pt x="2580731" y="1905000"/>
                    </a:lnTo>
                    <a:lnTo>
                      <a:pt x="107956" y="1905000"/>
                    </a:lnTo>
                    <a:cubicBezTo>
                      <a:pt x="48334" y="1905000"/>
                      <a:pt x="0" y="1856666"/>
                      <a:pt x="0" y="1797044"/>
                    </a:cubicBezTo>
                    <a:lnTo>
                      <a:pt x="0" y="107956"/>
                    </a:lnTo>
                    <a:cubicBezTo>
                      <a:pt x="0" y="48334"/>
                      <a:pt x="48334" y="0"/>
                      <a:pt x="10795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6A60"/>
                  </a:gs>
                  <a:gs pos="100000">
                    <a:srgbClr val="006A60">
                      <a:lumMod val="75000"/>
                    </a:srgbClr>
                  </a:gs>
                </a:gsLst>
                <a:lin ang="2700000" scaled="0"/>
              </a:gra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5" name="文本占位符 2">
                <a:extLst>
                  <a:ext uri="{FF2B5EF4-FFF2-40B4-BE49-F238E27FC236}">
                    <a16:creationId xmlns:a16="http://schemas.microsoft.com/office/drawing/2014/main" id="{CF1A247C-C5A1-E0B0-52EC-B7EBDAAB985D}"/>
                  </a:ext>
                </a:extLst>
              </p:cNvPr>
              <p:cNvSpPr txBox="1"/>
              <p:nvPr/>
            </p:nvSpPr>
            <p:spPr>
              <a:xfrm>
                <a:off x="1293636" y="2580744"/>
                <a:ext cx="2132104" cy="158749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3800" b="0" kern="1200" spc="600">
                    <a:solidFill>
                      <a:schemeClr val="bg1"/>
                    </a:solidFill>
                    <a:latin typeface="Impact" panose="020B0806030902050204" pitchFamily="34" charset="0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3600" b="0" i="0" u="none" strike="noStrike" kern="1200" cap="none" spc="-30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ahnschrift Light SemiCondensed" panose="020B0502040204020203" pitchFamily="34" charset="0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0BB042C6-DB52-537E-C6D2-1729E1440892}"/>
                </a:ext>
              </a:extLst>
            </p:cNvPr>
            <p:cNvSpPr txBox="1"/>
            <p:nvPr/>
          </p:nvSpPr>
          <p:spPr>
            <a:xfrm>
              <a:off x="1068589" y="398532"/>
              <a:ext cx="3466384" cy="460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kern="0" dirty="0">
                  <a:solidFill>
                    <a:srgbClr val="5596A7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Stage Goal</a:t>
              </a:r>
              <a:endParaRPr lang="zh-CN" altLang="en-US" sz="2400" b="1" kern="0" dirty="0">
                <a:solidFill>
                  <a:srgbClr val="00655C"/>
                </a:solidFill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437DC46B-7B49-D55D-855C-6A3E55ADB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5830" y="5214620"/>
            <a:ext cx="1668780" cy="1517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9162BA-5CA1-560C-1741-E1345221B2FF}"/>
              </a:ext>
            </a:extLst>
          </p:cNvPr>
          <p:cNvSpPr txBox="1"/>
          <p:nvPr/>
        </p:nvSpPr>
        <p:spPr>
          <a:xfrm>
            <a:off x="9273786" y="36752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8" name="Picture 17" descr="A green line graph with numbers and a white background&#10;&#10;AI-generated content may be incorrect.">
            <a:extLst>
              <a:ext uri="{FF2B5EF4-FFF2-40B4-BE49-F238E27FC236}">
                <a16:creationId xmlns:a16="http://schemas.microsoft.com/office/drawing/2014/main" id="{67B57E15-A13A-F326-2CFD-DF0FF09404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168" y="1251285"/>
            <a:ext cx="5119164" cy="26891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54B6CA-796E-5132-904A-FC1AA9A13C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8823" y="4126555"/>
            <a:ext cx="6864703" cy="2444876"/>
          </a:xfrm>
          <a:prstGeom prst="rect">
            <a:avLst/>
          </a:prstGeom>
        </p:spPr>
      </p:pic>
      <p:pic>
        <p:nvPicPr>
          <p:cNvPr id="13" name="Picture 12" descr="A graph showing a loss&#10;&#10;AI-generated content may be incorrect.">
            <a:extLst>
              <a:ext uri="{FF2B5EF4-FFF2-40B4-BE49-F238E27FC236}">
                <a16:creationId xmlns:a16="http://schemas.microsoft.com/office/drawing/2014/main" id="{5A0954DB-7313-5445-7FE6-2755548631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10" y="1110014"/>
            <a:ext cx="5388090" cy="28304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140608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B8369-4269-EAA9-BEEA-66F8B3D97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4BDCF05-F8A3-1D98-0C9E-36EE5D50787C}"/>
              </a:ext>
            </a:extLst>
          </p:cNvPr>
          <p:cNvGrpSpPr/>
          <p:nvPr/>
        </p:nvGrpSpPr>
        <p:grpSpPr>
          <a:xfrm>
            <a:off x="482600" y="326390"/>
            <a:ext cx="3977312" cy="597535"/>
            <a:chOff x="482600" y="326129"/>
            <a:chExt cx="4052373" cy="59763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4A0696F8-9DD2-2471-1687-E36F1EE2D35D}"/>
                </a:ext>
              </a:extLst>
            </p:cNvPr>
            <p:cNvGrpSpPr/>
            <p:nvPr/>
          </p:nvGrpSpPr>
          <p:grpSpPr>
            <a:xfrm>
              <a:off x="482600" y="326129"/>
              <a:ext cx="2936240" cy="597639"/>
              <a:chOff x="555618" y="2329496"/>
              <a:chExt cx="14375280" cy="2113408"/>
            </a:xfrm>
          </p:grpSpPr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A7155558-5E81-8A5D-7262-1C3E4AEA125D}"/>
                  </a:ext>
                </a:extLst>
              </p:cNvPr>
              <p:cNvSpPr/>
              <p:nvPr/>
            </p:nvSpPr>
            <p:spPr>
              <a:xfrm>
                <a:off x="1143189" y="2531593"/>
                <a:ext cx="13787709" cy="1796421"/>
              </a:xfrm>
              <a:prstGeom prst="roundRect">
                <a:avLst>
                  <a:gd name="adj" fmla="val 5667"/>
                </a:avLst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047619F9-E665-9968-044E-036EE376BE79}"/>
                  </a:ext>
                </a:extLst>
              </p:cNvPr>
              <p:cNvSpPr/>
              <p:nvPr/>
            </p:nvSpPr>
            <p:spPr>
              <a:xfrm>
                <a:off x="555618" y="2329496"/>
                <a:ext cx="2870122" cy="2113408"/>
              </a:xfrm>
              <a:custGeom>
                <a:avLst/>
                <a:gdLst>
                  <a:gd name="connsiteX0" fmla="*/ 107956 w 3162822"/>
                  <a:gd name="connsiteY0" fmla="*/ 0 h 1905000"/>
                  <a:gd name="connsiteX1" fmla="*/ 3162822 w 3162822"/>
                  <a:gd name="connsiteY1" fmla="*/ 0 h 1905000"/>
                  <a:gd name="connsiteX2" fmla="*/ 2580731 w 3162822"/>
                  <a:gd name="connsiteY2" fmla="*/ 1905000 h 1905000"/>
                  <a:gd name="connsiteX3" fmla="*/ 107956 w 3162822"/>
                  <a:gd name="connsiteY3" fmla="*/ 1905000 h 1905000"/>
                  <a:gd name="connsiteX4" fmla="*/ 0 w 3162822"/>
                  <a:gd name="connsiteY4" fmla="*/ 1797044 h 1905000"/>
                  <a:gd name="connsiteX5" fmla="*/ 0 w 3162822"/>
                  <a:gd name="connsiteY5" fmla="*/ 107956 h 1905000"/>
                  <a:gd name="connsiteX6" fmla="*/ 107956 w 3162822"/>
                  <a:gd name="connsiteY6" fmla="*/ 0 h 190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62822" h="1905000">
                    <a:moveTo>
                      <a:pt x="107956" y="0"/>
                    </a:moveTo>
                    <a:lnTo>
                      <a:pt x="3162822" y="0"/>
                    </a:lnTo>
                    <a:lnTo>
                      <a:pt x="2580731" y="1905000"/>
                    </a:lnTo>
                    <a:lnTo>
                      <a:pt x="107956" y="1905000"/>
                    </a:lnTo>
                    <a:cubicBezTo>
                      <a:pt x="48334" y="1905000"/>
                      <a:pt x="0" y="1856666"/>
                      <a:pt x="0" y="1797044"/>
                    </a:cubicBezTo>
                    <a:lnTo>
                      <a:pt x="0" y="107956"/>
                    </a:lnTo>
                    <a:cubicBezTo>
                      <a:pt x="0" y="48334"/>
                      <a:pt x="48334" y="0"/>
                      <a:pt x="10795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6A60"/>
                  </a:gs>
                  <a:gs pos="100000">
                    <a:srgbClr val="006A60">
                      <a:lumMod val="75000"/>
                    </a:srgbClr>
                  </a:gs>
                </a:gsLst>
                <a:lin ang="2700000" scaled="0"/>
              </a:gra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5" name="文本占位符 2">
                <a:extLst>
                  <a:ext uri="{FF2B5EF4-FFF2-40B4-BE49-F238E27FC236}">
                    <a16:creationId xmlns:a16="http://schemas.microsoft.com/office/drawing/2014/main" id="{EB164DFA-C5AC-0A45-F6C1-6D8920F50705}"/>
                  </a:ext>
                </a:extLst>
              </p:cNvPr>
              <p:cNvSpPr txBox="1"/>
              <p:nvPr/>
            </p:nvSpPr>
            <p:spPr>
              <a:xfrm>
                <a:off x="1293636" y="2580744"/>
                <a:ext cx="2132104" cy="158749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3800" b="0" kern="1200" spc="600">
                    <a:solidFill>
                      <a:schemeClr val="bg1"/>
                    </a:solidFill>
                    <a:latin typeface="Impact" panose="020B0806030902050204" pitchFamily="34" charset="0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3600" b="0" i="0" u="none" strike="noStrike" kern="1200" cap="none" spc="-30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ahnschrift Light SemiCondensed" panose="020B0502040204020203" pitchFamily="34" charset="0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164B6E9-1F4D-A066-5B74-CA23C32B9601}"/>
                </a:ext>
              </a:extLst>
            </p:cNvPr>
            <p:cNvSpPr txBox="1"/>
            <p:nvPr/>
          </p:nvSpPr>
          <p:spPr>
            <a:xfrm>
              <a:off x="1068589" y="398532"/>
              <a:ext cx="3466384" cy="460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kern="0" dirty="0">
                  <a:solidFill>
                    <a:srgbClr val="5596A7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Test Result</a:t>
              </a:r>
              <a:endParaRPr lang="zh-CN" altLang="en-US" sz="2400" b="1" kern="0" dirty="0">
                <a:solidFill>
                  <a:srgbClr val="00655C"/>
                </a:solidFill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C2220E24-D452-BBC9-4043-47E04D19A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5830" y="5214620"/>
            <a:ext cx="1668780" cy="1517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E358EC-3CF5-1850-841B-42ACCEC1EBDE}"/>
              </a:ext>
            </a:extLst>
          </p:cNvPr>
          <p:cNvSpPr txBox="1"/>
          <p:nvPr/>
        </p:nvSpPr>
        <p:spPr>
          <a:xfrm>
            <a:off x="9273786" y="36752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BF8E17-5F0A-1A8D-557C-1757AFD7B6AC}"/>
              </a:ext>
            </a:extLst>
          </p:cNvPr>
          <p:cNvSpPr txBox="1"/>
          <p:nvPr/>
        </p:nvSpPr>
        <p:spPr>
          <a:xfrm>
            <a:off x="6284862" y="2013304"/>
            <a:ext cx="609698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Metric Selection &amp; Checkpointing</a:t>
            </a:r>
          </a:p>
          <a:p>
            <a:pPr>
              <a:buNone/>
            </a:pPr>
            <a:r>
              <a:rPr lang="en-US" b="1" dirty="0"/>
              <a:t>Focus: Business Alignment &amp; Reliability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The North Star Metric (</a:t>
            </a:r>
            <a:r>
              <a:rPr lang="en-US" b="1" dirty="0" err="1">
                <a:latin typeface="Courier New" panose="02070309020205020404" pitchFamily="49" charset="0"/>
              </a:rPr>
              <a:t>val_metric</a:t>
            </a:r>
            <a:r>
              <a:rPr lang="en-US" b="1" dirty="0"/>
              <a:t>):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is the critical business performance indicator.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Handling Class Imbalance: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Avoid Accuracy:</a:t>
            </a:r>
            <a:r>
              <a:rPr lang="en-US" dirty="0"/>
              <a:t> It can be misleading in unbalanced datasets.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Adopt Robust Metrics:</a:t>
            </a:r>
            <a:r>
              <a:rPr lang="en-US" dirty="0"/>
              <a:t> Prioritize </a:t>
            </a:r>
            <a:r>
              <a:rPr lang="en-US" b="1" dirty="0">
                <a:latin typeface="Courier New" panose="02070309020205020404" pitchFamily="49" charset="0"/>
              </a:rPr>
              <a:t>val_f1</a:t>
            </a:r>
            <a:r>
              <a:rPr lang="en-US" dirty="0"/>
              <a:t> or </a:t>
            </a:r>
            <a:r>
              <a:rPr lang="en-US" b="1" dirty="0" err="1">
                <a:latin typeface="Courier New" panose="02070309020205020404" pitchFamily="49" charset="0"/>
              </a:rPr>
              <a:t>val_recall</a:t>
            </a:r>
            <a:r>
              <a:rPr lang="en-US" dirty="0"/>
              <a:t> to reflect true 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Checkpoint Strategy: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Best Model Selection:</a:t>
            </a:r>
            <a:r>
              <a:rPr lang="en-US" dirty="0"/>
              <a:t> Save weights strictly based on </a:t>
            </a:r>
            <a:r>
              <a:rPr lang="en-US" b="1" dirty="0">
                <a:latin typeface="Courier New" panose="02070309020205020404" pitchFamily="49" charset="0"/>
              </a:rPr>
              <a:t>val_f1</a:t>
            </a:r>
            <a:r>
              <a:rPr lang="en-US" dirty="0"/>
              <a:t> (or the specific target metric), not just the lowest loss.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8AA5717-6D6F-6EE9-39E8-037840FEE8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702" y="4153793"/>
            <a:ext cx="6039160" cy="2273417"/>
          </a:xfrm>
          <a:prstGeom prst="rect">
            <a:avLst/>
          </a:prstGeom>
        </p:spPr>
      </p:pic>
      <p:pic>
        <p:nvPicPr>
          <p:cNvPr id="20" name="Picture 19" descr="A green line graph with white text&#10;&#10;AI-generated content may be incorrect.">
            <a:extLst>
              <a:ext uri="{FF2B5EF4-FFF2-40B4-BE49-F238E27FC236}">
                <a16:creationId xmlns:a16="http://schemas.microsoft.com/office/drawing/2014/main" id="{C6C15734-9BE9-F1D7-BD6C-2E1CD6CD3D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02" y="948582"/>
            <a:ext cx="5462337" cy="28694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0232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任意多边形 7"/>
          <p:cNvSpPr>
            <a:spLocks noChangeArrowheads="1"/>
          </p:cNvSpPr>
          <p:nvPr/>
        </p:nvSpPr>
        <p:spPr bwMode="auto">
          <a:xfrm>
            <a:off x="0" y="1855788"/>
            <a:ext cx="12192000" cy="5002212"/>
          </a:xfrm>
          <a:custGeom>
            <a:avLst/>
            <a:gdLst>
              <a:gd name="T0" fmla="*/ 0 w 12192000"/>
              <a:gd name="T1" fmla="*/ 0 h 5002306"/>
              <a:gd name="T2" fmla="*/ 64750 w 12192000"/>
              <a:gd name="T3" fmla="*/ 0 h 5002306"/>
              <a:gd name="T4" fmla="*/ 70790 w 12192000"/>
              <a:gd name="T5" fmla="*/ 2044 h 5002306"/>
              <a:gd name="T6" fmla="*/ 4533859 w 12192000"/>
              <a:gd name="T7" fmla="*/ 717432 h 5002306"/>
              <a:gd name="T8" fmla="*/ 5215437 w 12192000"/>
              <a:gd name="T9" fmla="*/ 745097 h 5002306"/>
              <a:gd name="T10" fmla="*/ 5226599 w 12192000"/>
              <a:gd name="T11" fmla="*/ 781054 h 5002306"/>
              <a:gd name="T12" fmla="*/ 6279776 w 12192000"/>
              <a:gd name="T13" fmla="*/ 1479121 h 5002306"/>
              <a:gd name="T14" fmla="*/ 7332954 w 12192000"/>
              <a:gd name="T15" fmla="*/ 781054 h 5002306"/>
              <a:gd name="T16" fmla="*/ 7348410 w 12192000"/>
              <a:gd name="T17" fmla="*/ 731265 h 5002306"/>
              <a:gd name="T18" fmla="*/ 7689244 w 12192000"/>
              <a:gd name="T19" fmla="*/ 717432 h 5002306"/>
              <a:gd name="T20" fmla="*/ 12152313 w 12192000"/>
              <a:gd name="T21" fmla="*/ 2044 h 5002306"/>
              <a:gd name="T22" fmla="*/ 12158353 w 12192000"/>
              <a:gd name="T23" fmla="*/ 0 h 5002306"/>
              <a:gd name="T24" fmla="*/ 12192000 w 12192000"/>
              <a:gd name="T25" fmla="*/ 0 h 5002306"/>
              <a:gd name="T26" fmla="*/ 12192000 w 12192000"/>
              <a:gd name="T27" fmla="*/ 5002118 h 5002306"/>
              <a:gd name="T28" fmla="*/ 0 w 12192000"/>
              <a:gd name="T29" fmla="*/ 5002118 h 5002306"/>
              <a:gd name="T30" fmla="*/ 0 w 12192000"/>
              <a:gd name="T31" fmla="*/ 0 h 500230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2192000" h="5002306">
                <a:moveTo>
                  <a:pt x="0" y="0"/>
                </a:moveTo>
                <a:lnTo>
                  <a:pt x="64750" y="0"/>
                </a:lnTo>
                <a:lnTo>
                  <a:pt x="70790" y="2044"/>
                </a:lnTo>
                <a:cubicBezTo>
                  <a:pt x="1187555" y="361966"/>
                  <a:pt x="2750228" y="620381"/>
                  <a:pt x="4533859" y="717458"/>
                </a:cubicBezTo>
                <a:lnTo>
                  <a:pt x="5215437" y="745125"/>
                </a:lnTo>
                <a:lnTo>
                  <a:pt x="5226599" y="781084"/>
                </a:lnTo>
                <a:cubicBezTo>
                  <a:pt x="5400116" y="1191324"/>
                  <a:pt x="5806331" y="1479177"/>
                  <a:pt x="6279776" y="1479177"/>
                </a:cubicBezTo>
                <a:cubicBezTo>
                  <a:pt x="6753222" y="1479177"/>
                  <a:pt x="7159437" y="1191324"/>
                  <a:pt x="7332954" y="781084"/>
                </a:cubicBezTo>
                <a:lnTo>
                  <a:pt x="7348410" y="731293"/>
                </a:lnTo>
                <a:lnTo>
                  <a:pt x="7689244" y="717458"/>
                </a:lnTo>
                <a:cubicBezTo>
                  <a:pt x="9472875" y="620381"/>
                  <a:pt x="11035548" y="361966"/>
                  <a:pt x="12152313" y="2044"/>
                </a:cubicBezTo>
                <a:lnTo>
                  <a:pt x="12158353" y="0"/>
                </a:lnTo>
                <a:lnTo>
                  <a:pt x="12192000" y="0"/>
                </a:lnTo>
                <a:lnTo>
                  <a:pt x="12192000" y="5002306"/>
                </a:lnTo>
                <a:lnTo>
                  <a:pt x="0" y="500230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100000">
                <a:srgbClr val="FFFFFF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8675" name="椭圆 3"/>
          <p:cNvGrpSpPr/>
          <p:nvPr/>
        </p:nvGrpSpPr>
        <p:grpSpPr bwMode="auto">
          <a:xfrm>
            <a:off x="5194300" y="1152525"/>
            <a:ext cx="2193925" cy="2193925"/>
            <a:chOff x="0" y="0"/>
            <a:chExt cx="1382" cy="1382"/>
          </a:xfrm>
        </p:grpSpPr>
        <p:pic>
          <p:nvPicPr>
            <p:cNvPr id="28683" name="椭圆 3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382" cy="1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84" name="Text Box 5"/>
            <p:cNvSpPr txBox="1">
              <a:spLocks noChangeArrowheads="1"/>
            </p:cNvSpPr>
            <p:nvPr/>
          </p:nvSpPr>
          <p:spPr bwMode="auto">
            <a:xfrm>
              <a:off x="227" y="203"/>
              <a:ext cx="928" cy="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28676" name="文本框 8"/>
          <p:cNvSpPr txBox="1">
            <a:spLocks noChangeArrowheads="1"/>
          </p:cNvSpPr>
          <p:nvPr/>
        </p:nvSpPr>
        <p:spPr bwMode="auto">
          <a:xfrm>
            <a:off x="1560513" y="3413125"/>
            <a:ext cx="94615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4800" dirty="0">
                <a:solidFill>
                  <a:srgbClr val="003F78"/>
                </a:solidFill>
                <a:latin typeface="微软雅黑" panose="020B0503020204020204" charset="-122"/>
                <a:ea typeface="微软雅黑" panose="020B0503020204020204" charset="-122"/>
              </a:rPr>
              <a:t>This concludes my presentation. Thank you for listening.</a:t>
            </a:r>
            <a:endParaRPr lang="zh-CN" altLang="en-US" sz="4800" dirty="0">
              <a:solidFill>
                <a:srgbClr val="003F7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324" y="1192518"/>
            <a:ext cx="2022475" cy="20224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9EF0A-2591-8A2B-6F38-118319765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BB79911-D674-82CC-60E1-4983CDFB93B7}"/>
              </a:ext>
            </a:extLst>
          </p:cNvPr>
          <p:cNvGrpSpPr/>
          <p:nvPr/>
        </p:nvGrpSpPr>
        <p:grpSpPr>
          <a:xfrm>
            <a:off x="482600" y="326390"/>
            <a:ext cx="2990094" cy="597535"/>
            <a:chOff x="482600" y="326129"/>
            <a:chExt cx="3703775" cy="59763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1B36277A-9AE5-7A1F-3BDA-0135BD4702A6}"/>
                </a:ext>
              </a:extLst>
            </p:cNvPr>
            <p:cNvGrpSpPr/>
            <p:nvPr/>
          </p:nvGrpSpPr>
          <p:grpSpPr>
            <a:xfrm>
              <a:off x="482600" y="326129"/>
              <a:ext cx="2936240" cy="597639"/>
              <a:chOff x="555618" y="2329496"/>
              <a:chExt cx="14375280" cy="2113408"/>
            </a:xfrm>
          </p:grpSpPr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0A87960A-23DB-2135-C732-C2795AF638D9}"/>
                  </a:ext>
                </a:extLst>
              </p:cNvPr>
              <p:cNvSpPr/>
              <p:nvPr/>
            </p:nvSpPr>
            <p:spPr>
              <a:xfrm>
                <a:off x="1143189" y="2531593"/>
                <a:ext cx="13787709" cy="1796421"/>
              </a:xfrm>
              <a:prstGeom prst="roundRect">
                <a:avLst>
                  <a:gd name="adj" fmla="val 5667"/>
                </a:avLst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A6F86BD2-6B11-1893-20EF-37E5CB224BAD}"/>
                  </a:ext>
                </a:extLst>
              </p:cNvPr>
              <p:cNvSpPr/>
              <p:nvPr/>
            </p:nvSpPr>
            <p:spPr>
              <a:xfrm>
                <a:off x="555618" y="2329496"/>
                <a:ext cx="2870122" cy="2113408"/>
              </a:xfrm>
              <a:custGeom>
                <a:avLst/>
                <a:gdLst>
                  <a:gd name="connsiteX0" fmla="*/ 107956 w 3162822"/>
                  <a:gd name="connsiteY0" fmla="*/ 0 h 1905000"/>
                  <a:gd name="connsiteX1" fmla="*/ 3162822 w 3162822"/>
                  <a:gd name="connsiteY1" fmla="*/ 0 h 1905000"/>
                  <a:gd name="connsiteX2" fmla="*/ 2580731 w 3162822"/>
                  <a:gd name="connsiteY2" fmla="*/ 1905000 h 1905000"/>
                  <a:gd name="connsiteX3" fmla="*/ 107956 w 3162822"/>
                  <a:gd name="connsiteY3" fmla="*/ 1905000 h 1905000"/>
                  <a:gd name="connsiteX4" fmla="*/ 0 w 3162822"/>
                  <a:gd name="connsiteY4" fmla="*/ 1797044 h 1905000"/>
                  <a:gd name="connsiteX5" fmla="*/ 0 w 3162822"/>
                  <a:gd name="connsiteY5" fmla="*/ 107956 h 1905000"/>
                  <a:gd name="connsiteX6" fmla="*/ 107956 w 3162822"/>
                  <a:gd name="connsiteY6" fmla="*/ 0 h 190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62822" h="1905000">
                    <a:moveTo>
                      <a:pt x="107956" y="0"/>
                    </a:moveTo>
                    <a:lnTo>
                      <a:pt x="3162822" y="0"/>
                    </a:lnTo>
                    <a:lnTo>
                      <a:pt x="2580731" y="1905000"/>
                    </a:lnTo>
                    <a:lnTo>
                      <a:pt x="107956" y="1905000"/>
                    </a:lnTo>
                    <a:cubicBezTo>
                      <a:pt x="48334" y="1905000"/>
                      <a:pt x="0" y="1856666"/>
                      <a:pt x="0" y="1797044"/>
                    </a:cubicBezTo>
                    <a:lnTo>
                      <a:pt x="0" y="107956"/>
                    </a:lnTo>
                    <a:cubicBezTo>
                      <a:pt x="0" y="48334"/>
                      <a:pt x="48334" y="0"/>
                      <a:pt x="10795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6A60"/>
                  </a:gs>
                  <a:gs pos="100000">
                    <a:srgbClr val="006A60">
                      <a:lumMod val="75000"/>
                    </a:srgbClr>
                  </a:gs>
                </a:gsLst>
                <a:lin ang="2700000" scaled="0"/>
              </a:gra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5" name="文本占位符 2">
                <a:extLst>
                  <a:ext uri="{FF2B5EF4-FFF2-40B4-BE49-F238E27FC236}">
                    <a16:creationId xmlns:a16="http://schemas.microsoft.com/office/drawing/2014/main" id="{8C1C6D62-E920-2C7F-A675-56F9049B0C57}"/>
                  </a:ext>
                </a:extLst>
              </p:cNvPr>
              <p:cNvSpPr txBox="1"/>
              <p:nvPr/>
            </p:nvSpPr>
            <p:spPr>
              <a:xfrm>
                <a:off x="1293636" y="2580744"/>
                <a:ext cx="2132104" cy="158749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3800" b="0" kern="1200" spc="600">
                    <a:solidFill>
                      <a:schemeClr val="bg1"/>
                    </a:solidFill>
                    <a:latin typeface="Impact" panose="020B0806030902050204" pitchFamily="34" charset="0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3600" b="0" i="0" u="none" strike="noStrike" kern="1200" cap="none" spc="-30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ahnschrift Light SemiCondensed" panose="020B0502040204020203" pitchFamily="34" charset="0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928994E-591A-2BEF-7924-799126C0821E}"/>
                </a:ext>
              </a:extLst>
            </p:cNvPr>
            <p:cNvSpPr txBox="1"/>
            <p:nvPr/>
          </p:nvSpPr>
          <p:spPr>
            <a:xfrm>
              <a:off x="988208" y="397178"/>
              <a:ext cx="3198167" cy="461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kern="0" dirty="0">
                  <a:solidFill>
                    <a:srgbClr val="5596A7"/>
                  </a:solidFill>
                  <a:latin typeface="微软雅黑" panose="020B0503020204020204" charset="-122"/>
                  <a:ea typeface="微软雅黑" panose="020B0503020204020204" charset="-122"/>
                </a:rPr>
                <a:t>Background</a:t>
              </a:r>
              <a:endParaRPr lang="zh-CN" altLang="en-US" sz="2400" b="1" kern="0" dirty="0">
                <a:solidFill>
                  <a:srgbClr val="5596A7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540D4569-AF4D-59C9-FDFB-746514688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5830" y="5214620"/>
            <a:ext cx="1668780" cy="15176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C038E0-C05A-6DB7-B964-90E95E3C5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189" y="1863387"/>
            <a:ext cx="5527604" cy="342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2ADD461-0FFA-DD68-3509-FAF5C0B32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89" y="1154586"/>
            <a:ext cx="4794824" cy="479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59490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875F6-5288-FFD2-CFFE-255FF8054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6009FD2-E80C-D39D-FC18-6EF835D4B577}"/>
              </a:ext>
            </a:extLst>
          </p:cNvPr>
          <p:cNvGrpSpPr/>
          <p:nvPr/>
        </p:nvGrpSpPr>
        <p:grpSpPr>
          <a:xfrm>
            <a:off x="482600" y="326390"/>
            <a:ext cx="2990094" cy="597535"/>
            <a:chOff x="482600" y="326129"/>
            <a:chExt cx="3703775" cy="59763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C73629A7-A031-D06B-ECAA-79F37774B982}"/>
                </a:ext>
              </a:extLst>
            </p:cNvPr>
            <p:cNvGrpSpPr/>
            <p:nvPr/>
          </p:nvGrpSpPr>
          <p:grpSpPr>
            <a:xfrm>
              <a:off x="482600" y="326129"/>
              <a:ext cx="2936240" cy="597639"/>
              <a:chOff x="555618" y="2329496"/>
              <a:chExt cx="14375280" cy="2113408"/>
            </a:xfrm>
          </p:grpSpPr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0B9AAF3E-9F44-FDA1-D978-76548FAB4D03}"/>
                  </a:ext>
                </a:extLst>
              </p:cNvPr>
              <p:cNvSpPr/>
              <p:nvPr/>
            </p:nvSpPr>
            <p:spPr>
              <a:xfrm>
                <a:off x="1143189" y="2531593"/>
                <a:ext cx="13787709" cy="1796421"/>
              </a:xfrm>
              <a:prstGeom prst="roundRect">
                <a:avLst>
                  <a:gd name="adj" fmla="val 5667"/>
                </a:avLst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5D61DF4E-6603-F97C-AAA9-8515B5850698}"/>
                  </a:ext>
                </a:extLst>
              </p:cNvPr>
              <p:cNvSpPr/>
              <p:nvPr/>
            </p:nvSpPr>
            <p:spPr>
              <a:xfrm>
                <a:off x="555618" y="2329496"/>
                <a:ext cx="2870122" cy="2113408"/>
              </a:xfrm>
              <a:custGeom>
                <a:avLst/>
                <a:gdLst>
                  <a:gd name="connsiteX0" fmla="*/ 107956 w 3162822"/>
                  <a:gd name="connsiteY0" fmla="*/ 0 h 1905000"/>
                  <a:gd name="connsiteX1" fmla="*/ 3162822 w 3162822"/>
                  <a:gd name="connsiteY1" fmla="*/ 0 h 1905000"/>
                  <a:gd name="connsiteX2" fmla="*/ 2580731 w 3162822"/>
                  <a:gd name="connsiteY2" fmla="*/ 1905000 h 1905000"/>
                  <a:gd name="connsiteX3" fmla="*/ 107956 w 3162822"/>
                  <a:gd name="connsiteY3" fmla="*/ 1905000 h 1905000"/>
                  <a:gd name="connsiteX4" fmla="*/ 0 w 3162822"/>
                  <a:gd name="connsiteY4" fmla="*/ 1797044 h 1905000"/>
                  <a:gd name="connsiteX5" fmla="*/ 0 w 3162822"/>
                  <a:gd name="connsiteY5" fmla="*/ 107956 h 1905000"/>
                  <a:gd name="connsiteX6" fmla="*/ 107956 w 3162822"/>
                  <a:gd name="connsiteY6" fmla="*/ 0 h 190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62822" h="1905000">
                    <a:moveTo>
                      <a:pt x="107956" y="0"/>
                    </a:moveTo>
                    <a:lnTo>
                      <a:pt x="3162822" y="0"/>
                    </a:lnTo>
                    <a:lnTo>
                      <a:pt x="2580731" y="1905000"/>
                    </a:lnTo>
                    <a:lnTo>
                      <a:pt x="107956" y="1905000"/>
                    </a:lnTo>
                    <a:cubicBezTo>
                      <a:pt x="48334" y="1905000"/>
                      <a:pt x="0" y="1856666"/>
                      <a:pt x="0" y="1797044"/>
                    </a:cubicBezTo>
                    <a:lnTo>
                      <a:pt x="0" y="107956"/>
                    </a:lnTo>
                    <a:cubicBezTo>
                      <a:pt x="0" y="48334"/>
                      <a:pt x="48334" y="0"/>
                      <a:pt x="10795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6A60"/>
                  </a:gs>
                  <a:gs pos="100000">
                    <a:srgbClr val="006A60">
                      <a:lumMod val="75000"/>
                    </a:srgbClr>
                  </a:gs>
                </a:gsLst>
                <a:lin ang="2700000" scaled="0"/>
              </a:gra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5" name="文本占位符 2">
                <a:extLst>
                  <a:ext uri="{FF2B5EF4-FFF2-40B4-BE49-F238E27FC236}">
                    <a16:creationId xmlns:a16="http://schemas.microsoft.com/office/drawing/2014/main" id="{16837DEF-B246-2518-054D-70F23B072524}"/>
                  </a:ext>
                </a:extLst>
              </p:cNvPr>
              <p:cNvSpPr txBox="1"/>
              <p:nvPr/>
            </p:nvSpPr>
            <p:spPr>
              <a:xfrm>
                <a:off x="1293636" y="2580744"/>
                <a:ext cx="2132104" cy="158749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3800" b="0" kern="1200" spc="600">
                    <a:solidFill>
                      <a:schemeClr val="bg1"/>
                    </a:solidFill>
                    <a:latin typeface="Impact" panose="020B0806030902050204" pitchFamily="34" charset="0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3600" b="0" i="0" u="none" strike="noStrike" kern="1200" cap="none" spc="-30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ahnschrift Light SemiCondensed" panose="020B0502040204020203" pitchFamily="34" charset="0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AA4208E-EB6F-80DE-E9E2-6008D1A4BB67}"/>
                </a:ext>
              </a:extLst>
            </p:cNvPr>
            <p:cNvSpPr txBox="1"/>
            <p:nvPr/>
          </p:nvSpPr>
          <p:spPr>
            <a:xfrm>
              <a:off x="988208" y="397178"/>
              <a:ext cx="3198167" cy="461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kern="0" dirty="0">
                  <a:solidFill>
                    <a:srgbClr val="5596A7"/>
                  </a:solidFill>
                  <a:latin typeface="微软雅黑" panose="020B0503020204020204" charset="-122"/>
                  <a:ea typeface="微软雅黑" panose="020B0503020204020204" charset="-122"/>
                </a:rPr>
                <a:t>Background</a:t>
              </a:r>
              <a:endParaRPr lang="zh-CN" altLang="en-US" sz="2400" b="1" kern="0" dirty="0">
                <a:solidFill>
                  <a:srgbClr val="5596A7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D26BDC6C-8914-A0E2-FDE9-AE3FA4E51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5830" y="5214620"/>
            <a:ext cx="1668780" cy="15176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681ECFB-3554-E0D6-4D1A-0DE1B9719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89" y="1154586"/>
            <a:ext cx="4794824" cy="479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9EAB6A68-2E30-212A-F244-C1CACB89B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661" y="2363368"/>
            <a:ext cx="3042956" cy="268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C92986-C95B-7DF9-B0BA-116D7E583AB8}"/>
              </a:ext>
            </a:extLst>
          </p:cNvPr>
          <p:cNvSpPr txBox="1"/>
          <p:nvPr/>
        </p:nvSpPr>
        <p:spPr>
          <a:xfrm>
            <a:off x="6325606" y="1870095"/>
            <a:ext cx="1227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</a:t>
            </a:r>
          </a:p>
          <a:p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497B568-E74A-603F-6424-2C4DF2CBB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9574" y="2363367"/>
            <a:ext cx="3042957" cy="268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590BDC-3A2C-55B0-1AF6-A64D47E75BFF}"/>
              </a:ext>
            </a:extLst>
          </p:cNvPr>
          <p:cNvSpPr txBox="1"/>
          <p:nvPr/>
        </p:nvSpPr>
        <p:spPr>
          <a:xfrm>
            <a:off x="9621151" y="1908700"/>
            <a:ext cx="1617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en-US" dirty="0"/>
              <a:t>Pneumonia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6699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/>
        </p:nvSpPr>
        <p:spPr>
          <a:xfrm rot="5400000" flipV="1">
            <a:off x="4675631" y="-5657730"/>
            <a:ext cx="2847096" cy="12227236"/>
          </a:xfrm>
          <a:custGeom>
            <a:avLst/>
            <a:gdLst>
              <a:gd name="connsiteX0" fmla="*/ 0 w 2837789"/>
              <a:gd name="connsiteY0" fmla="*/ 0 h 8001905"/>
              <a:gd name="connsiteX1" fmla="*/ 2837788 w 2837789"/>
              <a:gd name="connsiteY1" fmla="*/ 0 h 8001905"/>
              <a:gd name="connsiteX2" fmla="*/ 2837788 w 2837789"/>
              <a:gd name="connsiteY2" fmla="*/ 1968500 h 8001905"/>
              <a:gd name="connsiteX3" fmla="*/ 2837789 w 2837789"/>
              <a:gd name="connsiteY3" fmla="*/ 1968500 h 8001905"/>
              <a:gd name="connsiteX4" fmla="*/ 2837789 w 2837789"/>
              <a:gd name="connsiteY4" fmla="*/ 2363879 h 8001905"/>
              <a:gd name="connsiteX5" fmla="*/ 2618085 w 2837789"/>
              <a:gd name="connsiteY5" fmla="*/ 2386026 h 8001905"/>
              <a:gd name="connsiteX6" fmla="*/ 1747634 w 2837789"/>
              <a:gd name="connsiteY6" fmla="*/ 3454034 h 8001905"/>
              <a:gd name="connsiteX7" fmla="*/ 2618085 w 2837789"/>
              <a:gd name="connsiteY7" fmla="*/ 4522042 h 8001905"/>
              <a:gd name="connsiteX8" fmla="*/ 2837789 w 2837789"/>
              <a:gd name="connsiteY8" fmla="*/ 4544190 h 8001905"/>
              <a:gd name="connsiteX9" fmla="*/ 2837789 w 2837789"/>
              <a:gd name="connsiteY9" fmla="*/ 6858000 h 8001905"/>
              <a:gd name="connsiteX10" fmla="*/ 2837788 w 2837789"/>
              <a:gd name="connsiteY10" fmla="*/ 6858000 h 8001905"/>
              <a:gd name="connsiteX11" fmla="*/ 2837788 w 2837789"/>
              <a:gd name="connsiteY11" fmla="*/ 8001905 h 8001905"/>
              <a:gd name="connsiteX12" fmla="*/ 0 w 2837789"/>
              <a:gd name="connsiteY12" fmla="*/ 8001905 h 8001905"/>
              <a:gd name="connsiteX13" fmla="*/ 0 w 2837789"/>
              <a:gd name="connsiteY13" fmla="*/ 6858000 h 8001905"/>
              <a:gd name="connsiteX14" fmla="*/ 0 w 2837789"/>
              <a:gd name="connsiteY14" fmla="*/ 6376305 h 8001905"/>
              <a:gd name="connsiteX15" fmla="*/ 0 w 2837789"/>
              <a:gd name="connsiteY15" fmla="*/ 2133600 h 8001905"/>
              <a:gd name="connsiteX16" fmla="*/ 0 w 2837789"/>
              <a:gd name="connsiteY16" fmla="*/ 1968500 h 8001905"/>
              <a:gd name="connsiteX0-1" fmla="*/ 0 w 2847096"/>
              <a:gd name="connsiteY0-2" fmla="*/ 1 h 10682288"/>
              <a:gd name="connsiteX1-3" fmla="*/ 2847095 w 2847096"/>
              <a:gd name="connsiteY1-4" fmla="*/ 2680383 h 10682288"/>
              <a:gd name="connsiteX2-5" fmla="*/ 2847095 w 2847096"/>
              <a:gd name="connsiteY2-6" fmla="*/ 4648883 h 10682288"/>
              <a:gd name="connsiteX3-7" fmla="*/ 2847096 w 2847096"/>
              <a:gd name="connsiteY3-8" fmla="*/ 4648883 h 10682288"/>
              <a:gd name="connsiteX4-9" fmla="*/ 2847096 w 2847096"/>
              <a:gd name="connsiteY4-10" fmla="*/ 5044262 h 10682288"/>
              <a:gd name="connsiteX5-11" fmla="*/ 2627392 w 2847096"/>
              <a:gd name="connsiteY5-12" fmla="*/ 5066409 h 10682288"/>
              <a:gd name="connsiteX6-13" fmla="*/ 1756941 w 2847096"/>
              <a:gd name="connsiteY6-14" fmla="*/ 6134417 h 10682288"/>
              <a:gd name="connsiteX7-15" fmla="*/ 2627392 w 2847096"/>
              <a:gd name="connsiteY7-16" fmla="*/ 7202425 h 10682288"/>
              <a:gd name="connsiteX8-17" fmla="*/ 2847096 w 2847096"/>
              <a:gd name="connsiteY8-18" fmla="*/ 7224573 h 10682288"/>
              <a:gd name="connsiteX9-19" fmla="*/ 2847096 w 2847096"/>
              <a:gd name="connsiteY9-20" fmla="*/ 9538383 h 10682288"/>
              <a:gd name="connsiteX10-21" fmla="*/ 2847095 w 2847096"/>
              <a:gd name="connsiteY10-22" fmla="*/ 9538383 h 10682288"/>
              <a:gd name="connsiteX11-23" fmla="*/ 2847095 w 2847096"/>
              <a:gd name="connsiteY11-24" fmla="*/ 10682288 h 10682288"/>
              <a:gd name="connsiteX12-25" fmla="*/ 9307 w 2847096"/>
              <a:gd name="connsiteY12-26" fmla="*/ 10682288 h 10682288"/>
              <a:gd name="connsiteX13-27" fmla="*/ 9307 w 2847096"/>
              <a:gd name="connsiteY13-28" fmla="*/ 9538383 h 10682288"/>
              <a:gd name="connsiteX14-29" fmla="*/ 9307 w 2847096"/>
              <a:gd name="connsiteY14-30" fmla="*/ 9056688 h 10682288"/>
              <a:gd name="connsiteX15-31" fmla="*/ 9307 w 2847096"/>
              <a:gd name="connsiteY15-32" fmla="*/ 4813983 h 10682288"/>
              <a:gd name="connsiteX16-33" fmla="*/ 9307 w 2847096"/>
              <a:gd name="connsiteY16-34" fmla="*/ 4648883 h 10682288"/>
              <a:gd name="connsiteX17" fmla="*/ 0 w 2847096"/>
              <a:gd name="connsiteY17" fmla="*/ 1 h 10682288"/>
              <a:gd name="connsiteX0-35" fmla="*/ 0 w 2847096"/>
              <a:gd name="connsiteY0-36" fmla="*/ 0 h 10682287"/>
              <a:gd name="connsiteX1-37" fmla="*/ 2847095 w 2847096"/>
              <a:gd name="connsiteY1-38" fmla="*/ 27924 h 10682287"/>
              <a:gd name="connsiteX2-39" fmla="*/ 2847095 w 2847096"/>
              <a:gd name="connsiteY2-40" fmla="*/ 4648882 h 10682287"/>
              <a:gd name="connsiteX3-41" fmla="*/ 2847096 w 2847096"/>
              <a:gd name="connsiteY3-42" fmla="*/ 4648882 h 10682287"/>
              <a:gd name="connsiteX4-43" fmla="*/ 2847096 w 2847096"/>
              <a:gd name="connsiteY4-44" fmla="*/ 5044261 h 10682287"/>
              <a:gd name="connsiteX5-45" fmla="*/ 2627392 w 2847096"/>
              <a:gd name="connsiteY5-46" fmla="*/ 5066408 h 10682287"/>
              <a:gd name="connsiteX6-47" fmla="*/ 1756941 w 2847096"/>
              <a:gd name="connsiteY6-48" fmla="*/ 6134416 h 10682287"/>
              <a:gd name="connsiteX7-49" fmla="*/ 2627392 w 2847096"/>
              <a:gd name="connsiteY7-50" fmla="*/ 7202424 h 10682287"/>
              <a:gd name="connsiteX8-51" fmla="*/ 2847096 w 2847096"/>
              <a:gd name="connsiteY8-52" fmla="*/ 7224572 h 10682287"/>
              <a:gd name="connsiteX9-53" fmla="*/ 2847096 w 2847096"/>
              <a:gd name="connsiteY9-54" fmla="*/ 9538382 h 10682287"/>
              <a:gd name="connsiteX10-55" fmla="*/ 2847095 w 2847096"/>
              <a:gd name="connsiteY10-56" fmla="*/ 9538382 h 10682287"/>
              <a:gd name="connsiteX11-57" fmla="*/ 2847095 w 2847096"/>
              <a:gd name="connsiteY11-58" fmla="*/ 10682287 h 10682287"/>
              <a:gd name="connsiteX12-59" fmla="*/ 9307 w 2847096"/>
              <a:gd name="connsiteY12-60" fmla="*/ 10682287 h 10682287"/>
              <a:gd name="connsiteX13-61" fmla="*/ 9307 w 2847096"/>
              <a:gd name="connsiteY13-62" fmla="*/ 9538382 h 10682287"/>
              <a:gd name="connsiteX14-63" fmla="*/ 9307 w 2847096"/>
              <a:gd name="connsiteY14-64" fmla="*/ 9056687 h 10682287"/>
              <a:gd name="connsiteX15-65" fmla="*/ 9307 w 2847096"/>
              <a:gd name="connsiteY15-66" fmla="*/ 4813982 h 10682287"/>
              <a:gd name="connsiteX16-67" fmla="*/ 9307 w 2847096"/>
              <a:gd name="connsiteY16-68" fmla="*/ 4648882 h 10682287"/>
              <a:gd name="connsiteX17-69" fmla="*/ 0 w 2847096"/>
              <a:gd name="connsiteY17-70" fmla="*/ 0 h 10682287"/>
              <a:gd name="connsiteX0-71" fmla="*/ 9307 w 2837789"/>
              <a:gd name="connsiteY0-72" fmla="*/ 0 h 10663676"/>
              <a:gd name="connsiteX1-73" fmla="*/ 2837788 w 2837789"/>
              <a:gd name="connsiteY1-74" fmla="*/ 9313 h 10663676"/>
              <a:gd name="connsiteX2-75" fmla="*/ 2837788 w 2837789"/>
              <a:gd name="connsiteY2-76" fmla="*/ 4630271 h 10663676"/>
              <a:gd name="connsiteX3-77" fmla="*/ 2837789 w 2837789"/>
              <a:gd name="connsiteY3-78" fmla="*/ 4630271 h 10663676"/>
              <a:gd name="connsiteX4-79" fmla="*/ 2837789 w 2837789"/>
              <a:gd name="connsiteY4-80" fmla="*/ 5025650 h 10663676"/>
              <a:gd name="connsiteX5-81" fmla="*/ 2618085 w 2837789"/>
              <a:gd name="connsiteY5-82" fmla="*/ 5047797 h 10663676"/>
              <a:gd name="connsiteX6-83" fmla="*/ 1747634 w 2837789"/>
              <a:gd name="connsiteY6-84" fmla="*/ 6115805 h 10663676"/>
              <a:gd name="connsiteX7-85" fmla="*/ 2618085 w 2837789"/>
              <a:gd name="connsiteY7-86" fmla="*/ 7183813 h 10663676"/>
              <a:gd name="connsiteX8-87" fmla="*/ 2837789 w 2837789"/>
              <a:gd name="connsiteY8-88" fmla="*/ 7205961 h 10663676"/>
              <a:gd name="connsiteX9-89" fmla="*/ 2837789 w 2837789"/>
              <a:gd name="connsiteY9-90" fmla="*/ 9519771 h 10663676"/>
              <a:gd name="connsiteX10-91" fmla="*/ 2837788 w 2837789"/>
              <a:gd name="connsiteY10-92" fmla="*/ 9519771 h 10663676"/>
              <a:gd name="connsiteX11-93" fmla="*/ 2837788 w 2837789"/>
              <a:gd name="connsiteY11-94" fmla="*/ 10663676 h 10663676"/>
              <a:gd name="connsiteX12-95" fmla="*/ 0 w 2837789"/>
              <a:gd name="connsiteY12-96" fmla="*/ 10663676 h 10663676"/>
              <a:gd name="connsiteX13-97" fmla="*/ 0 w 2837789"/>
              <a:gd name="connsiteY13-98" fmla="*/ 9519771 h 10663676"/>
              <a:gd name="connsiteX14-99" fmla="*/ 0 w 2837789"/>
              <a:gd name="connsiteY14-100" fmla="*/ 9038076 h 10663676"/>
              <a:gd name="connsiteX15-101" fmla="*/ 0 w 2837789"/>
              <a:gd name="connsiteY15-102" fmla="*/ 4795371 h 10663676"/>
              <a:gd name="connsiteX16-103" fmla="*/ 0 w 2837789"/>
              <a:gd name="connsiteY16-104" fmla="*/ 4630271 h 10663676"/>
              <a:gd name="connsiteX17-105" fmla="*/ 9307 w 2837789"/>
              <a:gd name="connsiteY17-106" fmla="*/ 0 h 10663676"/>
              <a:gd name="connsiteX0-107" fmla="*/ 9307 w 2837789"/>
              <a:gd name="connsiteY0-108" fmla="*/ 0 h 12199313"/>
              <a:gd name="connsiteX1-109" fmla="*/ 2837788 w 2837789"/>
              <a:gd name="connsiteY1-110" fmla="*/ 9313 h 12199313"/>
              <a:gd name="connsiteX2-111" fmla="*/ 2837788 w 2837789"/>
              <a:gd name="connsiteY2-112" fmla="*/ 4630271 h 12199313"/>
              <a:gd name="connsiteX3-113" fmla="*/ 2837789 w 2837789"/>
              <a:gd name="connsiteY3-114" fmla="*/ 4630271 h 12199313"/>
              <a:gd name="connsiteX4-115" fmla="*/ 2837789 w 2837789"/>
              <a:gd name="connsiteY4-116" fmla="*/ 5025650 h 12199313"/>
              <a:gd name="connsiteX5-117" fmla="*/ 2618085 w 2837789"/>
              <a:gd name="connsiteY5-118" fmla="*/ 5047797 h 12199313"/>
              <a:gd name="connsiteX6-119" fmla="*/ 1747634 w 2837789"/>
              <a:gd name="connsiteY6-120" fmla="*/ 6115805 h 12199313"/>
              <a:gd name="connsiteX7-121" fmla="*/ 2618085 w 2837789"/>
              <a:gd name="connsiteY7-122" fmla="*/ 7183813 h 12199313"/>
              <a:gd name="connsiteX8-123" fmla="*/ 2837789 w 2837789"/>
              <a:gd name="connsiteY8-124" fmla="*/ 7205961 h 12199313"/>
              <a:gd name="connsiteX9-125" fmla="*/ 2837789 w 2837789"/>
              <a:gd name="connsiteY9-126" fmla="*/ 9519771 h 12199313"/>
              <a:gd name="connsiteX10-127" fmla="*/ 2837788 w 2837789"/>
              <a:gd name="connsiteY10-128" fmla="*/ 9519771 h 12199313"/>
              <a:gd name="connsiteX11-129" fmla="*/ 2828480 w 2837789"/>
              <a:gd name="connsiteY11-130" fmla="*/ 12199313 h 12199313"/>
              <a:gd name="connsiteX12-131" fmla="*/ 0 w 2837789"/>
              <a:gd name="connsiteY12-132" fmla="*/ 10663676 h 12199313"/>
              <a:gd name="connsiteX13-133" fmla="*/ 0 w 2837789"/>
              <a:gd name="connsiteY13-134" fmla="*/ 9519771 h 12199313"/>
              <a:gd name="connsiteX14-135" fmla="*/ 0 w 2837789"/>
              <a:gd name="connsiteY14-136" fmla="*/ 9038076 h 12199313"/>
              <a:gd name="connsiteX15-137" fmla="*/ 0 w 2837789"/>
              <a:gd name="connsiteY15-138" fmla="*/ 4795371 h 12199313"/>
              <a:gd name="connsiteX16-139" fmla="*/ 0 w 2837789"/>
              <a:gd name="connsiteY16-140" fmla="*/ 4630271 h 12199313"/>
              <a:gd name="connsiteX17-141" fmla="*/ 9307 w 2837789"/>
              <a:gd name="connsiteY17-142" fmla="*/ 0 h 12199313"/>
              <a:gd name="connsiteX0-143" fmla="*/ 9307 w 2837789"/>
              <a:gd name="connsiteY0-144" fmla="*/ 0 h 12227236"/>
              <a:gd name="connsiteX1-145" fmla="*/ 2837788 w 2837789"/>
              <a:gd name="connsiteY1-146" fmla="*/ 9313 h 12227236"/>
              <a:gd name="connsiteX2-147" fmla="*/ 2837788 w 2837789"/>
              <a:gd name="connsiteY2-148" fmla="*/ 4630271 h 12227236"/>
              <a:gd name="connsiteX3-149" fmla="*/ 2837789 w 2837789"/>
              <a:gd name="connsiteY3-150" fmla="*/ 4630271 h 12227236"/>
              <a:gd name="connsiteX4-151" fmla="*/ 2837789 w 2837789"/>
              <a:gd name="connsiteY4-152" fmla="*/ 5025650 h 12227236"/>
              <a:gd name="connsiteX5-153" fmla="*/ 2618085 w 2837789"/>
              <a:gd name="connsiteY5-154" fmla="*/ 5047797 h 12227236"/>
              <a:gd name="connsiteX6-155" fmla="*/ 1747634 w 2837789"/>
              <a:gd name="connsiteY6-156" fmla="*/ 6115805 h 12227236"/>
              <a:gd name="connsiteX7-157" fmla="*/ 2618085 w 2837789"/>
              <a:gd name="connsiteY7-158" fmla="*/ 7183813 h 12227236"/>
              <a:gd name="connsiteX8-159" fmla="*/ 2837789 w 2837789"/>
              <a:gd name="connsiteY8-160" fmla="*/ 7205961 h 12227236"/>
              <a:gd name="connsiteX9-161" fmla="*/ 2837789 w 2837789"/>
              <a:gd name="connsiteY9-162" fmla="*/ 9519771 h 12227236"/>
              <a:gd name="connsiteX10-163" fmla="*/ 2837788 w 2837789"/>
              <a:gd name="connsiteY10-164" fmla="*/ 9519771 h 12227236"/>
              <a:gd name="connsiteX11-165" fmla="*/ 2828480 w 2837789"/>
              <a:gd name="connsiteY11-166" fmla="*/ 12227236 h 12227236"/>
              <a:gd name="connsiteX12-167" fmla="*/ 0 w 2837789"/>
              <a:gd name="connsiteY12-168" fmla="*/ 10663676 h 12227236"/>
              <a:gd name="connsiteX13-169" fmla="*/ 0 w 2837789"/>
              <a:gd name="connsiteY13-170" fmla="*/ 9519771 h 12227236"/>
              <a:gd name="connsiteX14-171" fmla="*/ 0 w 2837789"/>
              <a:gd name="connsiteY14-172" fmla="*/ 9038076 h 12227236"/>
              <a:gd name="connsiteX15-173" fmla="*/ 0 w 2837789"/>
              <a:gd name="connsiteY15-174" fmla="*/ 4795371 h 12227236"/>
              <a:gd name="connsiteX16-175" fmla="*/ 0 w 2837789"/>
              <a:gd name="connsiteY16-176" fmla="*/ 4630271 h 12227236"/>
              <a:gd name="connsiteX17-177" fmla="*/ 9307 w 2837789"/>
              <a:gd name="connsiteY17-178" fmla="*/ 0 h 12227236"/>
              <a:gd name="connsiteX0-179" fmla="*/ 18614 w 2847096"/>
              <a:gd name="connsiteY0-180" fmla="*/ 0 h 12227236"/>
              <a:gd name="connsiteX1-181" fmla="*/ 2847095 w 2847096"/>
              <a:gd name="connsiteY1-182" fmla="*/ 9313 h 12227236"/>
              <a:gd name="connsiteX2-183" fmla="*/ 2847095 w 2847096"/>
              <a:gd name="connsiteY2-184" fmla="*/ 4630271 h 12227236"/>
              <a:gd name="connsiteX3-185" fmla="*/ 2847096 w 2847096"/>
              <a:gd name="connsiteY3-186" fmla="*/ 4630271 h 12227236"/>
              <a:gd name="connsiteX4-187" fmla="*/ 2847096 w 2847096"/>
              <a:gd name="connsiteY4-188" fmla="*/ 5025650 h 12227236"/>
              <a:gd name="connsiteX5-189" fmla="*/ 2627392 w 2847096"/>
              <a:gd name="connsiteY5-190" fmla="*/ 5047797 h 12227236"/>
              <a:gd name="connsiteX6-191" fmla="*/ 1756941 w 2847096"/>
              <a:gd name="connsiteY6-192" fmla="*/ 6115805 h 12227236"/>
              <a:gd name="connsiteX7-193" fmla="*/ 2627392 w 2847096"/>
              <a:gd name="connsiteY7-194" fmla="*/ 7183813 h 12227236"/>
              <a:gd name="connsiteX8-195" fmla="*/ 2847096 w 2847096"/>
              <a:gd name="connsiteY8-196" fmla="*/ 7205961 h 12227236"/>
              <a:gd name="connsiteX9-197" fmla="*/ 2847096 w 2847096"/>
              <a:gd name="connsiteY9-198" fmla="*/ 9519771 h 12227236"/>
              <a:gd name="connsiteX10-199" fmla="*/ 2847095 w 2847096"/>
              <a:gd name="connsiteY10-200" fmla="*/ 9519771 h 12227236"/>
              <a:gd name="connsiteX11-201" fmla="*/ 2837787 w 2847096"/>
              <a:gd name="connsiteY11-202" fmla="*/ 12227236 h 12227236"/>
              <a:gd name="connsiteX12-203" fmla="*/ 0 w 2847096"/>
              <a:gd name="connsiteY12-204" fmla="*/ 12217927 h 12227236"/>
              <a:gd name="connsiteX13-205" fmla="*/ 9307 w 2847096"/>
              <a:gd name="connsiteY13-206" fmla="*/ 9519771 h 12227236"/>
              <a:gd name="connsiteX14-207" fmla="*/ 9307 w 2847096"/>
              <a:gd name="connsiteY14-208" fmla="*/ 9038076 h 12227236"/>
              <a:gd name="connsiteX15-209" fmla="*/ 9307 w 2847096"/>
              <a:gd name="connsiteY15-210" fmla="*/ 4795371 h 12227236"/>
              <a:gd name="connsiteX16-211" fmla="*/ 9307 w 2847096"/>
              <a:gd name="connsiteY16-212" fmla="*/ 4630271 h 12227236"/>
              <a:gd name="connsiteX17-213" fmla="*/ 18614 w 2847096"/>
              <a:gd name="connsiteY17-214" fmla="*/ 0 h 122272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69" y="connsiteY17-70"/>
              </a:cxn>
            </a:cxnLst>
            <a:rect l="l" t="t" r="r" b="b"/>
            <a:pathLst>
              <a:path w="2847096" h="12227236">
                <a:moveTo>
                  <a:pt x="18614" y="0"/>
                </a:moveTo>
                <a:lnTo>
                  <a:pt x="2847095" y="9313"/>
                </a:lnTo>
                <a:lnTo>
                  <a:pt x="2847095" y="4630271"/>
                </a:lnTo>
                <a:lnTo>
                  <a:pt x="2847096" y="4630271"/>
                </a:lnTo>
                <a:lnTo>
                  <a:pt x="2847096" y="5025650"/>
                </a:lnTo>
                <a:lnTo>
                  <a:pt x="2627392" y="5047797"/>
                </a:lnTo>
                <a:cubicBezTo>
                  <a:pt x="2130627" y="5149451"/>
                  <a:pt x="1756941" y="5588989"/>
                  <a:pt x="1756941" y="6115805"/>
                </a:cubicBezTo>
                <a:cubicBezTo>
                  <a:pt x="1756941" y="6642623"/>
                  <a:pt x="2130627" y="7082160"/>
                  <a:pt x="2627392" y="7183813"/>
                </a:cubicBezTo>
                <a:lnTo>
                  <a:pt x="2847096" y="7205961"/>
                </a:lnTo>
                <a:lnTo>
                  <a:pt x="2847096" y="9519771"/>
                </a:lnTo>
                <a:lnTo>
                  <a:pt x="2847095" y="9519771"/>
                </a:lnTo>
                <a:cubicBezTo>
                  <a:pt x="2843992" y="10412952"/>
                  <a:pt x="2840890" y="11334055"/>
                  <a:pt x="2837787" y="12227236"/>
                </a:cubicBezTo>
                <a:lnTo>
                  <a:pt x="0" y="12217927"/>
                </a:lnTo>
                <a:cubicBezTo>
                  <a:pt x="3102" y="11318542"/>
                  <a:pt x="6205" y="10419156"/>
                  <a:pt x="9307" y="9519771"/>
                </a:cubicBezTo>
                <a:lnTo>
                  <a:pt x="9307" y="9038076"/>
                </a:lnTo>
                <a:lnTo>
                  <a:pt x="9307" y="4795371"/>
                </a:lnTo>
                <a:lnTo>
                  <a:pt x="9307" y="4630271"/>
                </a:lnTo>
                <a:cubicBezTo>
                  <a:pt x="9307" y="3974104"/>
                  <a:pt x="18614" y="656167"/>
                  <a:pt x="18614" y="0"/>
                </a:cubicBezTo>
                <a:close/>
              </a:path>
            </a:pathLst>
          </a:custGeom>
          <a:solidFill>
            <a:srgbClr val="5596A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17"/>
          <p:cNvSpPr txBox="1"/>
          <p:nvPr/>
        </p:nvSpPr>
        <p:spPr>
          <a:xfrm>
            <a:off x="3334613" y="3332989"/>
            <a:ext cx="6409791" cy="69249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altLang="zh-CN" sz="3700" b="1" dirty="0">
                <a:solidFill>
                  <a:srgbClr val="5596A7"/>
                </a:solidFill>
                <a:latin typeface="微软雅黑" panose="020B0503020204020204" charset="-122"/>
                <a:ea typeface="微软雅黑" panose="020B0503020204020204" charset="-122"/>
              </a:rPr>
              <a:t>Chest X-Ray (Pneumonia) </a:t>
            </a:r>
            <a:endParaRPr lang="zh-CN" altLang="en-US" sz="3700" b="1" dirty="0">
              <a:solidFill>
                <a:srgbClr val="5596A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2447595" y="4197085"/>
            <a:ext cx="729681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组合 75"/>
          <p:cNvGrpSpPr/>
          <p:nvPr/>
        </p:nvGrpSpPr>
        <p:grpSpPr>
          <a:xfrm>
            <a:off x="4724765" y="5687535"/>
            <a:ext cx="552688" cy="552688"/>
            <a:chOff x="3543574" y="4265651"/>
            <a:chExt cx="414516" cy="414516"/>
          </a:xfrm>
        </p:grpSpPr>
        <p:sp>
          <p:nvSpPr>
            <p:cNvPr id="44" name="椭圆 43"/>
            <p:cNvSpPr/>
            <p:nvPr/>
          </p:nvSpPr>
          <p:spPr>
            <a:xfrm>
              <a:off x="3543574" y="4265651"/>
              <a:ext cx="414516" cy="414516"/>
            </a:xfrm>
            <a:prstGeom prst="ellipse">
              <a:avLst/>
            </a:prstGeom>
            <a:solidFill>
              <a:srgbClr val="5596A7"/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25400" dir="13500000">
                <a:srgbClr val="000000">
                  <a:alpha val="43137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3629640" y="4325788"/>
              <a:ext cx="259976" cy="261734"/>
              <a:chOff x="5042691" y="2273922"/>
              <a:chExt cx="702937" cy="707690"/>
            </a:xfrm>
            <a:solidFill>
              <a:schemeClr val="bg1"/>
            </a:solidFill>
          </p:grpSpPr>
          <p:sp>
            <p:nvSpPr>
              <p:cNvPr id="74" name="Freeform 12"/>
              <p:cNvSpPr/>
              <p:nvPr/>
            </p:nvSpPr>
            <p:spPr bwMode="auto">
              <a:xfrm>
                <a:off x="5284806" y="2789968"/>
                <a:ext cx="460822" cy="191644"/>
              </a:xfrm>
              <a:custGeom>
                <a:avLst/>
                <a:gdLst>
                  <a:gd name="T0" fmla="*/ 25 w 533"/>
                  <a:gd name="T1" fmla="*/ 165 h 222"/>
                  <a:gd name="T2" fmla="*/ 158 w 533"/>
                  <a:gd name="T3" fmla="*/ 165 h 222"/>
                  <a:gd name="T4" fmla="*/ 158 w 533"/>
                  <a:gd name="T5" fmla="*/ 108 h 222"/>
                  <a:gd name="T6" fmla="*/ 184 w 533"/>
                  <a:gd name="T7" fmla="*/ 83 h 222"/>
                  <a:gd name="T8" fmla="*/ 317 w 533"/>
                  <a:gd name="T9" fmla="*/ 83 h 222"/>
                  <a:gd name="T10" fmla="*/ 317 w 533"/>
                  <a:gd name="T11" fmla="*/ 25 h 222"/>
                  <a:gd name="T12" fmla="*/ 343 w 533"/>
                  <a:gd name="T13" fmla="*/ 0 h 222"/>
                  <a:gd name="T14" fmla="*/ 533 w 533"/>
                  <a:gd name="T15" fmla="*/ 0 h 222"/>
                  <a:gd name="T16" fmla="*/ 533 w 533"/>
                  <a:gd name="T17" fmla="*/ 32 h 222"/>
                  <a:gd name="T18" fmla="*/ 508 w 533"/>
                  <a:gd name="T19" fmla="*/ 57 h 222"/>
                  <a:gd name="T20" fmla="*/ 375 w 533"/>
                  <a:gd name="T21" fmla="*/ 57 h 222"/>
                  <a:gd name="T22" fmla="*/ 375 w 533"/>
                  <a:gd name="T23" fmla="*/ 114 h 222"/>
                  <a:gd name="T24" fmla="*/ 349 w 533"/>
                  <a:gd name="T25" fmla="*/ 140 h 222"/>
                  <a:gd name="T26" fmla="*/ 216 w 533"/>
                  <a:gd name="T27" fmla="*/ 140 h 222"/>
                  <a:gd name="T28" fmla="*/ 216 w 533"/>
                  <a:gd name="T29" fmla="*/ 197 h 222"/>
                  <a:gd name="T30" fmla="*/ 190 w 533"/>
                  <a:gd name="T31" fmla="*/ 222 h 222"/>
                  <a:gd name="T32" fmla="*/ 0 w 533"/>
                  <a:gd name="T33" fmla="*/ 222 h 222"/>
                  <a:gd name="T34" fmla="*/ 0 w 533"/>
                  <a:gd name="T35" fmla="*/ 191 h 222"/>
                  <a:gd name="T36" fmla="*/ 25 w 533"/>
                  <a:gd name="T37" fmla="*/ 165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33" h="222">
                    <a:moveTo>
                      <a:pt x="25" y="165"/>
                    </a:moveTo>
                    <a:cubicBezTo>
                      <a:pt x="158" y="165"/>
                      <a:pt x="158" y="165"/>
                      <a:pt x="158" y="165"/>
                    </a:cubicBezTo>
                    <a:cubicBezTo>
                      <a:pt x="158" y="108"/>
                      <a:pt x="158" y="108"/>
                      <a:pt x="158" y="108"/>
                    </a:cubicBezTo>
                    <a:cubicBezTo>
                      <a:pt x="158" y="94"/>
                      <a:pt x="170" y="83"/>
                      <a:pt x="184" y="83"/>
                    </a:cubicBezTo>
                    <a:cubicBezTo>
                      <a:pt x="317" y="83"/>
                      <a:pt x="317" y="83"/>
                      <a:pt x="317" y="83"/>
                    </a:cubicBezTo>
                    <a:cubicBezTo>
                      <a:pt x="317" y="25"/>
                      <a:pt x="317" y="25"/>
                      <a:pt x="317" y="25"/>
                    </a:cubicBezTo>
                    <a:cubicBezTo>
                      <a:pt x="317" y="11"/>
                      <a:pt x="329" y="0"/>
                      <a:pt x="343" y="0"/>
                    </a:cubicBezTo>
                    <a:cubicBezTo>
                      <a:pt x="533" y="0"/>
                      <a:pt x="533" y="0"/>
                      <a:pt x="533" y="0"/>
                    </a:cubicBezTo>
                    <a:cubicBezTo>
                      <a:pt x="533" y="32"/>
                      <a:pt x="533" y="32"/>
                      <a:pt x="533" y="32"/>
                    </a:cubicBezTo>
                    <a:cubicBezTo>
                      <a:pt x="533" y="46"/>
                      <a:pt x="522" y="57"/>
                      <a:pt x="508" y="57"/>
                    </a:cubicBezTo>
                    <a:cubicBezTo>
                      <a:pt x="375" y="57"/>
                      <a:pt x="375" y="57"/>
                      <a:pt x="375" y="57"/>
                    </a:cubicBezTo>
                    <a:cubicBezTo>
                      <a:pt x="375" y="114"/>
                      <a:pt x="375" y="114"/>
                      <a:pt x="375" y="114"/>
                    </a:cubicBezTo>
                    <a:cubicBezTo>
                      <a:pt x="375" y="128"/>
                      <a:pt x="363" y="140"/>
                      <a:pt x="349" y="140"/>
                    </a:cubicBezTo>
                    <a:cubicBezTo>
                      <a:pt x="216" y="140"/>
                      <a:pt x="216" y="140"/>
                      <a:pt x="216" y="140"/>
                    </a:cubicBezTo>
                    <a:cubicBezTo>
                      <a:pt x="216" y="197"/>
                      <a:pt x="216" y="197"/>
                      <a:pt x="216" y="197"/>
                    </a:cubicBezTo>
                    <a:cubicBezTo>
                      <a:pt x="216" y="211"/>
                      <a:pt x="204" y="222"/>
                      <a:pt x="190" y="222"/>
                    </a:cubicBezTo>
                    <a:cubicBezTo>
                      <a:pt x="0" y="222"/>
                      <a:pt x="0" y="222"/>
                      <a:pt x="0" y="222"/>
                    </a:cubicBezTo>
                    <a:cubicBezTo>
                      <a:pt x="0" y="191"/>
                      <a:pt x="0" y="191"/>
                      <a:pt x="0" y="191"/>
                    </a:cubicBezTo>
                    <a:cubicBezTo>
                      <a:pt x="0" y="177"/>
                      <a:pt x="11" y="165"/>
                      <a:pt x="25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Freeform 13"/>
              <p:cNvSpPr>
                <a:spLocks noEditPoints="1"/>
              </p:cNvSpPr>
              <p:nvPr/>
            </p:nvSpPr>
            <p:spPr bwMode="auto">
              <a:xfrm>
                <a:off x="5042691" y="2273922"/>
                <a:ext cx="529215" cy="655759"/>
              </a:xfrm>
              <a:custGeom>
                <a:avLst/>
                <a:gdLst>
                  <a:gd name="T0" fmla="*/ 28 w 612"/>
                  <a:gd name="T1" fmla="*/ 504 h 759"/>
                  <a:gd name="T2" fmla="*/ 148 w 612"/>
                  <a:gd name="T3" fmla="*/ 514 h 759"/>
                  <a:gd name="T4" fmla="*/ 179 w 612"/>
                  <a:gd name="T5" fmla="*/ 488 h 759"/>
                  <a:gd name="T6" fmla="*/ 184 w 612"/>
                  <a:gd name="T7" fmla="*/ 423 h 759"/>
                  <a:gd name="T8" fmla="*/ 158 w 612"/>
                  <a:gd name="T9" fmla="*/ 392 h 759"/>
                  <a:gd name="T10" fmla="*/ 38 w 612"/>
                  <a:gd name="T11" fmla="*/ 381 h 759"/>
                  <a:gd name="T12" fmla="*/ 7 w 612"/>
                  <a:gd name="T13" fmla="*/ 407 h 759"/>
                  <a:gd name="T14" fmla="*/ 2 w 612"/>
                  <a:gd name="T15" fmla="*/ 473 h 759"/>
                  <a:gd name="T16" fmla="*/ 28 w 612"/>
                  <a:gd name="T17" fmla="*/ 504 h 759"/>
                  <a:gd name="T18" fmla="*/ 157 w 612"/>
                  <a:gd name="T19" fmla="*/ 669 h 759"/>
                  <a:gd name="T20" fmla="*/ 254 w 612"/>
                  <a:gd name="T21" fmla="*/ 487 h 759"/>
                  <a:gd name="T22" fmla="*/ 334 w 612"/>
                  <a:gd name="T23" fmla="*/ 512 h 759"/>
                  <a:gd name="T24" fmla="*/ 342 w 612"/>
                  <a:gd name="T25" fmla="*/ 515 h 759"/>
                  <a:gd name="T26" fmla="*/ 216 w 612"/>
                  <a:gd name="T27" fmla="*/ 722 h 759"/>
                  <a:gd name="T28" fmla="*/ 157 w 612"/>
                  <a:gd name="T29" fmla="*/ 669 h 759"/>
                  <a:gd name="T30" fmla="*/ 379 w 612"/>
                  <a:gd name="T31" fmla="*/ 7 h 759"/>
                  <a:gd name="T32" fmla="*/ 426 w 612"/>
                  <a:gd name="T33" fmla="*/ 84 h 759"/>
                  <a:gd name="T34" fmla="*/ 349 w 612"/>
                  <a:gd name="T35" fmla="*/ 150 h 759"/>
                  <a:gd name="T36" fmla="*/ 304 w 612"/>
                  <a:gd name="T37" fmla="*/ 59 h 759"/>
                  <a:gd name="T38" fmla="*/ 379 w 612"/>
                  <a:gd name="T39" fmla="*/ 7 h 759"/>
                  <a:gd name="T40" fmla="*/ 371 w 612"/>
                  <a:gd name="T41" fmla="*/ 183 h 759"/>
                  <a:gd name="T42" fmla="*/ 403 w 612"/>
                  <a:gd name="T43" fmla="*/ 199 h 759"/>
                  <a:gd name="T44" fmla="*/ 574 w 612"/>
                  <a:gd name="T45" fmla="*/ 278 h 759"/>
                  <a:gd name="T46" fmla="*/ 579 w 612"/>
                  <a:gd name="T47" fmla="*/ 341 h 759"/>
                  <a:gd name="T48" fmla="*/ 398 w 612"/>
                  <a:gd name="T49" fmla="*/ 296 h 759"/>
                  <a:gd name="T50" fmla="*/ 381 w 612"/>
                  <a:gd name="T51" fmla="*/ 385 h 759"/>
                  <a:gd name="T52" fmla="*/ 390 w 612"/>
                  <a:gd name="T53" fmla="*/ 402 h 759"/>
                  <a:gd name="T54" fmla="*/ 561 w 612"/>
                  <a:gd name="T55" fmla="*/ 593 h 759"/>
                  <a:gd name="T56" fmla="*/ 489 w 612"/>
                  <a:gd name="T57" fmla="*/ 626 h 759"/>
                  <a:gd name="T58" fmla="*/ 233 w 612"/>
                  <a:gd name="T59" fmla="*/ 447 h 759"/>
                  <a:gd name="T60" fmla="*/ 203 w 612"/>
                  <a:gd name="T61" fmla="*/ 392 h 759"/>
                  <a:gd name="T62" fmla="*/ 231 w 612"/>
                  <a:gd name="T63" fmla="*/ 239 h 759"/>
                  <a:gd name="T64" fmla="*/ 157 w 612"/>
                  <a:gd name="T65" fmla="*/ 344 h 759"/>
                  <a:gd name="T66" fmla="*/ 95 w 612"/>
                  <a:gd name="T67" fmla="*/ 332 h 759"/>
                  <a:gd name="T68" fmla="*/ 247 w 612"/>
                  <a:gd name="T69" fmla="*/ 155 h 759"/>
                  <a:gd name="T70" fmla="*/ 313 w 612"/>
                  <a:gd name="T71" fmla="*/ 163 h 759"/>
                  <a:gd name="T72" fmla="*/ 349 w 612"/>
                  <a:gd name="T73" fmla="*/ 227 h 759"/>
                  <a:gd name="T74" fmla="*/ 371 w 612"/>
                  <a:gd name="T75" fmla="*/ 183 h 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2" h="759">
                    <a:moveTo>
                      <a:pt x="28" y="504"/>
                    </a:moveTo>
                    <a:cubicBezTo>
                      <a:pt x="148" y="514"/>
                      <a:pt x="148" y="514"/>
                      <a:pt x="148" y="514"/>
                    </a:cubicBezTo>
                    <a:cubicBezTo>
                      <a:pt x="164" y="516"/>
                      <a:pt x="177" y="504"/>
                      <a:pt x="179" y="488"/>
                    </a:cubicBezTo>
                    <a:cubicBezTo>
                      <a:pt x="184" y="423"/>
                      <a:pt x="184" y="423"/>
                      <a:pt x="184" y="423"/>
                    </a:cubicBezTo>
                    <a:cubicBezTo>
                      <a:pt x="186" y="407"/>
                      <a:pt x="174" y="393"/>
                      <a:pt x="158" y="392"/>
                    </a:cubicBezTo>
                    <a:cubicBezTo>
                      <a:pt x="38" y="381"/>
                      <a:pt x="38" y="381"/>
                      <a:pt x="38" y="381"/>
                    </a:cubicBezTo>
                    <a:cubicBezTo>
                      <a:pt x="23" y="380"/>
                      <a:pt x="9" y="392"/>
                      <a:pt x="7" y="407"/>
                    </a:cubicBezTo>
                    <a:cubicBezTo>
                      <a:pt x="2" y="473"/>
                      <a:pt x="2" y="473"/>
                      <a:pt x="2" y="473"/>
                    </a:cubicBezTo>
                    <a:cubicBezTo>
                      <a:pt x="0" y="489"/>
                      <a:pt x="12" y="503"/>
                      <a:pt x="28" y="504"/>
                    </a:cubicBezTo>
                    <a:close/>
                    <a:moveTo>
                      <a:pt x="157" y="669"/>
                    </a:moveTo>
                    <a:cubicBezTo>
                      <a:pt x="220" y="595"/>
                      <a:pt x="230" y="592"/>
                      <a:pt x="254" y="487"/>
                    </a:cubicBezTo>
                    <a:cubicBezTo>
                      <a:pt x="280" y="496"/>
                      <a:pt x="307" y="504"/>
                      <a:pt x="334" y="512"/>
                    </a:cubicBezTo>
                    <a:cubicBezTo>
                      <a:pt x="337" y="513"/>
                      <a:pt x="339" y="514"/>
                      <a:pt x="342" y="515"/>
                    </a:cubicBezTo>
                    <a:cubicBezTo>
                      <a:pt x="303" y="633"/>
                      <a:pt x="296" y="637"/>
                      <a:pt x="216" y="722"/>
                    </a:cubicBezTo>
                    <a:cubicBezTo>
                      <a:pt x="180" y="759"/>
                      <a:pt x="122" y="709"/>
                      <a:pt x="157" y="669"/>
                    </a:cubicBezTo>
                    <a:close/>
                    <a:moveTo>
                      <a:pt x="379" y="7"/>
                    </a:moveTo>
                    <a:cubicBezTo>
                      <a:pt x="413" y="15"/>
                      <a:pt x="434" y="49"/>
                      <a:pt x="426" y="84"/>
                    </a:cubicBezTo>
                    <a:cubicBezTo>
                      <a:pt x="419" y="120"/>
                      <a:pt x="383" y="157"/>
                      <a:pt x="349" y="150"/>
                    </a:cubicBezTo>
                    <a:cubicBezTo>
                      <a:pt x="315" y="143"/>
                      <a:pt x="297" y="94"/>
                      <a:pt x="304" y="59"/>
                    </a:cubicBezTo>
                    <a:cubicBezTo>
                      <a:pt x="312" y="23"/>
                      <a:pt x="345" y="0"/>
                      <a:pt x="379" y="7"/>
                    </a:cubicBezTo>
                    <a:close/>
                    <a:moveTo>
                      <a:pt x="371" y="183"/>
                    </a:moveTo>
                    <a:cubicBezTo>
                      <a:pt x="378" y="185"/>
                      <a:pt x="393" y="190"/>
                      <a:pt x="403" y="199"/>
                    </a:cubicBezTo>
                    <a:cubicBezTo>
                      <a:pt x="494" y="286"/>
                      <a:pt x="474" y="282"/>
                      <a:pt x="574" y="278"/>
                    </a:cubicBezTo>
                    <a:cubicBezTo>
                      <a:pt x="612" y="277"/>
                      <a:pt x="611" y="338"/>
                      <a:pt x="579" y="341"/>
                    </a:cubicBezTo>
                    <a:cubicBezTo>
                      <a:pt x="477" y="350"/>
                      <a:pt x="470" y="358"/>
                      <a:pt x="398" y="296"/>
                    </a:cubicBezTo>
                    <a:cubicBezTo>
                      <a:pt x="381" y="385"/>
                      <a:pt x="381" y="385"/>
                      <a:pt x="381" y="385"/>
                    </a:cubicBezTo>
                    <a:cubicBezTo>
                      <a:pt x="380" y="392"/>
                      <a:pt x="383" y="399"/>
                      <a:pt x="390" y="402"/>
                    </a:cubicBezTo>
                    <a:cubicBezTo>
                      <a:pt x="494" y="448"/>
                      <a:pt x="515" y="448"/>
                      <a:pt x="561" y="593"/>
                    </a:cubicBezTo>
                    <a:cubicBezTo>
                      <a:pt x="578" y="638"/>
                      <a:pt x="510" y="668"/>
                      <a:pt x="489" y="626"/>
                    </a:cubicBezTo>
                    <a:cubicBezTo>
                      <a:pt x="417" y="484"/>
                      <a:pt x="405" y="506"/>
                      <a:pt x="233" y="447"/>
                    </a:cubicBezTo>
                    <a:cubicBezTo>
                      <a:pt x="211" y="435"/>
                      <a:pt x="203" y="416"/>
                      <a:pt x="203" y="392"/>
                    </a:cubicBezTo>
                    <a:cubicBezTo>
                      <a:pt x="231" y="239"/>
                      <a:pt x="231" y="239"/>
                      <a:pt x="231" y="239"/>
                    </a:cubicBezTo>
                    <a:cubicBezTo>
                      <a:pt x="164" y="260"/>
                      <a:pt x="171" y="259"/>
                      <a:pt x="157" y="344"/>
                    </a:cubicBezTo>
                    <a:cubicBezTo>
                      <a:pt x="151" y="376"/>
                      <a:pt x="91" y="372"/>
                      <a:pt x="95" y="332"/>
                    </a:cubicBezTo>
                    <a:cubicBezTo>
                      <a:pt x="107" y="207"/>
                      <a:pt x="126" y="199"/>
                      <a:pt x="247" y="155"/>
                    </a:cubicBezTo>
                    <a:cubicBezTo>
                      <a:pt x="264" y="149"/>
                      <a:pt x="304" y="160"/>
                      <a:pt x="313" y="163"/>
                    </a:cubicBezTo>
                    <a:cubicBezTo>
                      <a:pt x="349" y="227"/>
                      <a:pt x="349" y="227"/>
                      <a:pt x="349" y="227"/>
                    </a:cubicBezTo>
                    <a:cubicBezTo>
                      <a:pt x="371" y="183"/>
                      <a:pt x="371" y="183"/>
                      <a:pt x="371" y="1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7" name="组合 76"/>
          <p:cNvGrpSpPr/>
          <p:nvPr/>
        </p:nvGrpSpPr>
        <p:grpSpPr>
          <a:xfrm>
            <a:off x="5469500" y="5687535"/>
            <a:ext cx="552688" cy="552688"/>
            <a:chOff x="4102125" y="4265651"/>
            <a:chExt cx="414516" cy="414516"/>
          </a:xfrm>
        </p:grpSpPr>
        <p:sp>
          <p:nvSpPr>
            <p:cNvPr id="45" name="椭圆 44"/>
            <p:cNvSpPr/>
            <p:nvPr/>
          </p:nvSpPr>
          <p:spPr>
            <a:xfrm>
              <a:off x="4102125" y="4265651"/>
              <a:ext cx="414516" cy="414516"/>
            </a:xfrm>
            <a:prstGeom prst="ellipse">
              <a:avLst/>
            </a:prstGeom>
            <a:solidFill>
              <a:srgbClr val="5596A7"/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25400" dir="13500000">
                <a:srgbClr val="000000">
                  <a:alpha val="43137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4199233" y="4358783"/>
              <a:ext cx="238761" cy="198211"/>
              <a:chOff x="3132963" y="3140191"/>
              <a:chExt cx="645573" cy="535933"/>
            </a:xfrm>
            <a:solidFill>
              <a:schemeClr val="bg1"/>
            </a:solidFill>
          </p:grpSpPr>
          <p:sp>
            <p:nvSpPr>
              <p:cNvPr id="68" name="Freeform 226"/>
              <p:cNvSpPr/>
              <p:nvPr/>
            </p:nvSpPr>
            <p:spPr bwMode="auto">
              <a:xfrm>
                <a:off x="3421629" y="3217854"/>
                <a:ext cx="356907" cy="392027"/>
              </a:xfrm>
              <a:custGeom>
                <a:avLst/>
                <a:gdLst>
                  <a:gd name="T0" fmla="*/ 0 w 529"/>
                  <a:gd name="T1" fmla="*/ 0 h 581"/>
                  <a:gd name="T2" fmla="*/ 2 w 529"/>
                  <a:gd name="T3" fmla="*/ 11 h 581"/>
                  <a:gd name="T4" fmla="*/ 25 w 529"/>
                  <a:gd name="T5" fmla="*/ 56 h 581"/>
                  <a:gd name="T6" fmla="*/ 473 w 529"/>
                  <a:gd name="T7" fmla="*/ 56 h 581"/>
                  <a:gd name="T8" fmla="*/ 473 w 529"/>
                  <a:gd name="T9" fmla="*/ 525 h 581"/>
                  <a:gd name="T10" fmla="*/ 127 w 529"/>
                  <a:gd name="T11" fmla="*/ 525 h 581"/>
                  <a:gd name="T12" fmla="*/ 127 w 529"/>
                  <a:gd name="T13" fmla="*/ 581 h 581"/>
                  <a:gd name="T14" fmla="*/ 529 w 529"/>
                  <a:gd name="T15" fmla="*/ 581 h 581"/>
                  <a:gd name="T16" fmla="*/ 529 w 529"/>
                  <a:gd name="T17" fmla="*/ 0 h 581"/>
                  <a:gd name="T18" fmla="*/ 0 w 529"/>
                  <a:gd name="T19" fmla="*/ 0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9" h="581">
                    <a:moveTo>
                      <a:pt x="0" y="0"/>
                    </a:moveTo>
                    <a:cubicBezTo>
                      <a:pt x="1" y="4"/>
                      <a:pt x="2" y="7"/>
                      <a:pt x="2" y="11"/>
                    </a:cubicBezTo>
                    <a:cubicBezTo>
                      <a:pt x="14" y="22"/>
                      <a:pt x="22" y="38"/>
                      <a:pt x="25" y="56"/>
                    </a:cubicBezTo>
                    <a:cubicBezTo>
                      <a:pt x="473" y="56"/>
                      <a:pt x="473" y="56"/>
                      <a:pt x="473" y="56"/>
                    </a:cubicBezTo>
                    <a:cubicBezTo>
                      <a:pt x="473" y="525"/>
                      <a:pt x="473" y="525"/>
                      <a:pt x="473" y="525"/>
                    </a:cubicBezTo>
                    <a:cubicBezTo>
                      <a:pt x="127" y="525"/>
                      <a:pt x="127" y="525"/>
                      <a:pt x="127" y="525"/>
                    </a:cubicBezTo>
                    <a:cubicBezTo>
                      <a:pt x="127" y="581"/>
                      <a:pt x="127" y="581"/>
                      <a:pt x="127" y="581"/>
                    </a:cubicBezTo>
                    <a:cubicBezTo>
                      <a:pt x="529" y="581"/>
                      <a:pt x="529" y="581"/>
                      <a:pt x="529" y="581"/>
                    </a:cubicBezTo>
                    <a:cubicBezTo>
                      <a:pt x="529" y="0"/>
                      <a:pt x="529" y="0"/>
                      <a:pt x="52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Freeform 227"/>
              <p:cNvSpPr/>
              <p:nvPr/>
            </p:nvSpPr>
            <p:spPr bwMode="auto">
              <a:xfrm>
                <a:off x="3198348" y="3140191"/>
                <a:ext cx="224709" cy="247551"/>
              </a:xfrm>
              <a:custGeom>
                <a:avLst/>
                <a:gdLst>
                  <a:gd name="T0" fmla="*/ 45 w 333"/>
                  <a:gd name="T1" fmla="*/ 243 h 367"/>
                  <a:gd name="T2" fmla="*/ 170 w 333"/>
                  <a:gd name="T3" fmla="*/ 367 h 367"/>
                  <a:gd name="T4" fmla="*/ 289 w 333"/>
                  <a:gd name="T5" fmla="*/ 243 h 367"/>
                  <a:gd name="T6" fmla="*/ 326 w 333"/>
                  <a:gd name="T7" fmla="*/ 203 h 367"/>
                  <a:gd name="T8" fmla="*/ 306 w 333"/>
                  <a:gd name="T9" fmla="*/ 142 h 367"/>
                  <a:gd name="T10" fmla="*/ 166 w 333"/>
                  <a:gd name="T11" fmla="*/ 0 h 367"/>
                  <a:gd name="T12" fmla="*/ 26 w 333"/>
                  <a:gd name="T13" fmla="*/ 142 h 367"/>
                  <a:gd name="T14" fmla="*/ 7 w 333"/>
                  <a:gd name="T15" fmla="*/ 203 h 367"/>
                  <a:gd name="T16" fmla="*/ 45 w 333"/>
                  <a:gd name="T17" fmla="*/ 243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3" h="367">
                    <a:moveTo>
                      <a:pt x="45" y="243"/>
                    </a:moveTo>
                    <a:cubicBezTo>
                      <a:pt x="71" y="308"/>
                      <a:pt x="118" y="367"/>
                      <a:pt x="170" y="367"/>
                    </a:cubicBezTo>
                    <a:cubicBezTo>
                      <a:pt x="222" y="367"/>
                      <a:pt x="266" y="308"/>
                      <a:pt x="289" y="243"/>
                    </a:cubicBezTo>
                    <a:cubicBezTo>
                      <a:pt x="305" y="242"/>
                      <a:pt x="320" y="226"/>
                      <a:pt x="326" y="203"/>
                    </a:cubicBezTo>
                    <a:cubicBezTo>
                      <a:pt x="333" y="176"/>
                      <a:pt x="324" y="149"/>
                      <a:pt x="306" y="142"/>
                    </a:cubicBezTo>
                    <a:cubicBezTo>
                      <a:pt x="302" y="63"/>
                      <a:pt x="241" y="0"/>
                      <a:pt x="166" y="0"/>
                    </a:cubicBezTo>
                    <a:cubicBezTo>
                      <a:pt x="92" y="0"/>
                      <a:pt x="31" y="63"/>
                      <a:pt x="26" y="142"/>
                    </a:cubicBezTo>
                    <a:cubicBezTo>
                      <a:pt x="9" y="149"/>
                      <a:pt x="0" y="176"/>
                      <a:pt x="7" y="203"/>
                    </a:cubicBezTo>
                    <a:cubicBezTo>
                      <a:pt x="13" y="227"/>
                      <a:pt x="29" y="243"/>
                      <a:pt x="45" y="2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Freeform 228"/>
              <p:cNvSpPr/>
              <p:nvPr/>
            </p:nvSpPr>
            <p:spPr bwMode="auto">
              <a:xfrm>
                <a:off x="3481875" y="3306367"/>
                <a:ext cx="233275" cy="180738"/>
              </a:xfrm>
              <a:custGeom>
                <a:avLst/>
                <a:gdLst>
                  <a:gd name="T0" fmla="*/ 41 w 346"/>
                  <a:gd name="T1" fmla="*/ 111 h 268"/>
                  <a:gd name="T2" fmla="*/ 0 w 346"/>
                  <a:gd name="T3" fmla="*/ 151 h 268"/>
                  <a:gd name="T4" fmla="*/ 90 w 346"/>
                  <a:gd name="T5" fmla="*/ 268 h 268"/>
                  <a:gd name="T6" fmla="*/ 254 w 346"/>
                  <a:gd name="T7" fmla="*/ 125 h 268"/>
                  <a:gd name="T8" fmla="*/ 284 w 346"/>
                  <a:gd name="T9" fmla="*/ 158 h 268"/>
                  <a:gd name="T10" fmla="*/ 346 w 346"/>
                  <a:gd name="T11" fmla="*/ 0 h 268"/>
                  <a:gd name="T12" fmla="*/ 184 w 346"/>
                  <a:gd name="T13" fmla="*/ 50 h 268"/>
                  <a:gd name="T14" fmla="*/ 218 w 346"/>
                  <a:gd name="T15" fmla="*/ 87 h 268"/>
                  <a:gd name="T16" fmla="*/ 99 w 346"/>
                  <a:gd name="T17" fmla="*/ 190 h 268"/>
                  <a:gd name="T18" fmla="*/ 41 w 346"/>
                  <a:gd name="T19" fmla="*/ 111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6" h="268">
                    <a:moveTo>
                      <a:pt x="41" y="111"/>
                    </a:moveTo>
                    <a:cubicBezTo>
                      <a:pt x="0" y="151"/>
                      <a:pt x="0" y="151"/>
                      <a:pt x="0" y="151"/>
                    </a:cubicBezTo>
                    <a:cubicBezTo>
                      <a:pt x="12" y="165"/>
                      <a:pt x="90" y="268"/>
                      <a:pt x="90" y="268"/>
                    </a:cubicBezTo>
                    <a:cubicBezTo>
                      <a:pt x="254" y="125"/>
                      <a:pt x="254" y="125"/>
                      <a:pt x="254" y="125"/>
                    </a:cubicBezTo>
                    <a:cubicBezTo>
                      <a:pt x="284" y="158"/>
                      <a:pt x="284" y="158"/>
                      <a:pt x="284" y="158"/>
                    </a:cubicBezTo>
                    <a:cubicBezTo>
                      <a:pt x="346" y="0"/>
                      <a:pt x="346" y="0"/>
                      <a:pt x="346" y="0"/>
                    </a:cubicBezTo>
                    <a:cubicBezTo>
                      <a:pt x="184" y="50"/>
                      <a:pt x="184" y="50"/>
                      <a:pt x="184" y="50"/>
                    </a:cubicBezTo>
                    <a:cubicBezTo>
                      <a:pt x="218" y="87"/>
                      <a:pt x="218" y="87"/>
                      <a:pt x="218" y="87"/>
                    </a:cubicBezTo>
                    <a:cubicBezTo>
                      <a:pt x="99" y="190"/>
                      <a:pt x="99" y="190"/>
                      <a:pt x="99" y="190"/>
                    </a:cubicBezTo>
                    <a:lnTo>
                      <a:pt x="41" y="1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Freeform 229"/>
              <p:cNvSpPr/>
              <p:nvPr/>
            </p:nvSpPr>
            <p:spPr bwMode="auto">
              <a:xfrm>
                <a:off x="3132963" y="3377178"/>
                <a:ext cx="355480" cy="298946"/>
              </a:xfrm>
              <a:custGeom>
                <a:avLst/>
                <a:gdLst>
                  <a:gd name="T0" fmla="*/ 407 w 527"/>
                  <a:gd name="T1" fmla="*/ 0 h 443"/>
                  <a:gd name="T2" fmla="*/ 294 w 527"/>
                  <a:gd name="T3" fmla="*/ 190 h 443"/>
                  <a:gd name="T4" fmla="*/ 280 w 527"/>
                  <a:gd name="T5" fmla="*/ 105 h 443"/>
                  <a:gd name="T6" fmla="*/ 295 w 527"/>
                  <a:gd name="T7" fmla="*/ 77 h 443"/>
                  <a:gd name="T8" fmla="*/ 263 w 527"/>
                  <a:gd name="T9" fmla="*/ 44 h 443"/>
                  <a:gd name="T10" fmla="*/ 230 w 527"/>
                  <a:gd name="T11" fmla="*/ 77 h 443"/>
                  <a:gd name="T12" fmla="*/ 246 w 527"/>
                  <a:gd name="T13" fmla="*/ 105 h 443"/>
                  <a:gd name="T14" fmla="*/ 232 w 527"/>
                  <a:gd name="T15" fmla="*/ 189 h 443"/>
                  <a:gd name="T16" fmla="*/ 120 w 527"/>
                  <a:gd name="T17" fmla="*/ 0 h 443"/>
                  <a:gd name="T18" fmla="*/ 2 w 527"/>
                  <a:gd name="T19" fmla="*/ 125 h 443"/>
                  <a:gd name="T20" fmla="*/ 0 w 527"/>
                  <a:gd name="T21" fmla="*/ 125 h 443"/>
                  <a:gd name="T22" fmla="*/ 0 w 527"/>
                  <a:gd name="T23" fmla="*/ 402 h 443"/>
                  <a:gd name="T24" fmla="*/ 1 w 527"/>
                  <a:gd name="T25" fmla="*/ 402 h 443"/>
                  <a:gd name="T26" fmla="*/ 263 w 527"/>
                  <a:gd name="T27" fmla="*/ 443 h 443"/>
                  <a:gd name="T28" fmla="*/ 526 w 527"/>
                  <a:gd name="T29" fmla="*/ 402 h 443"/>
                  <a:gd name="T30" fmla="*/ 527 w 527"/>
                  <a:gd name="T31" fmla="*/ 402 h 443"/>
                  <a:gd name="T32" fmla="*/ 527 w 527"/>
                  <a:gd name="T33" fmla="*/ 125 h 443"/>
                  <a:gd name="T34" fmla="*/ 525 w 527"/>
                  <a:gd name="T35" fmla="*/ 125 h 443"/>
                  <a:gd name="T36" fmla="*/ 407 w 527"/>
                  <a:gd name="T37" fmla="*/ 0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27" h="443">
                    <a:moveTo>
                      <a:pt x="407" y="0"/>
                    </a:moveTo>
                    <a:cubicBezTo>
                      <a:pt x="294" y="190"/>
                      <a:pt x="294" y="190"/>
                      <a:pt x="294" y="190"/>
                    </a:cubicBezTo>
                    <a:cubicBezTo>
                      <a:pt x="280" y="105"/>
                      <a:pt x="280" y="105"/>
                      <a:pt x="280" y="105"/>
                    </a:cubicBezTo>
                    <a:cubicBezTo>
                      <a:pt x="289" y="99"/>
                      <a:pt x="295" y="89"/>
                      <a:pt x="295" y="77"/>
                    </a:cubicBezTo>
                    <a:cubicBezTo>
                      <a:pt x="295" y="59"/>
                      <a:pt x="281" y="44"/>
                      <a:pt x="263" y="44"/>
                    </a:cubicBezTo>
                    <a:cubicBezTo>
                      <a:pt x="245" y="44"/>
                      <a:pt x="230" y="59"/>
                      <a:pt x="230" y="77"/>
                    </a:cubicBezTo>
                    <a:cubicBezTo>
                      <a:pt x="230" y="89"/>
                      <a:pt x="237" y="99"/>
                      <a:pt x="246" y="105"/>
                    </a:cubicBezTo>
                    <a:cubicBezTo>
                      <a:pt x="232" y="189"/>
                      <a:pt x="232" y="189"/>
                      <a:pt x="232" y="189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56" y="27"/>
                      <a:pt x="12" y="72"/>
                      <a:pt x="2" y="1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402"/>
                      <a:pt x="0" y="402"/>
                      <a:pt x="0" y="402"/>
                    </a:cubicBezTo>
                    <a:cubicBezTo>
                      <a:pt x="1" y="402"/>
                      <a:pt x="1" y="402"/>
                      <a:pt x="1" y="402"/>
                    </a:cubicBezTo>
                    <a:cubicBezTo>
                      <a:pt x="14" y="425"/>
                      <a:pt x="126" y="443"/>
                      <a:pt x="263" y="443"/>
                    </a:cubicBezTo>
                    <a:cubicBezTo>
                      <a:pt x="401" y="443"/>
                      <a:pt x="513" y="425"/>
                      <a:pt x="526" y="402"/>
                    </a:cubicBezTo>
                    <a:cubicBezTo>
                      <a:pt x="527" y="402"/>
                      <a:pt x="527" y="402"/>
                      <a:pt x="527" y="402"/>
                    </a:cubicBezTo>
                    <a:cubicBezTo>
                      <a:pt x="527" y="125"/>
                      <a:pt x="527" y="125"/>
                      <a:pt x="527" y="125"/>
                    </a:cubicBezTo>
                    <a:cubicBezTo>
                      <a:pt x="525" y="125"/>
                      <a:pt x="525" y="125"/>
                      <a:pt x="525" y="125"/>
                    </a:cubicBezTo>
                    <a:cubicBezTo>
                      <a:pt x="515" y="72"/>
                      <a:pt x="471" y="27"/>
                      <a:pt x="4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Freeform 230"/>
              <p:cNvSpPr/>
              <p:nvPr/>
            </p:nvSpPr>
            <p:spPr bwMode="auto">
              <a:xfrm>
                <a:off x="3598655" y="3487105"/>
                <a:ext cx="54536" cy="68241"/>
              </a:xfrm>
              <a:custGeom>
                <a:avLst/>
                <a:gdLst>
                  <a:gd name="T0" fmla="*/ 0 w 81"/>
                  <a:gd name="T1" fmla="*/ 0 h 101"/>
                  <a:gd name="T2" fmla="*/ 0 w 81"/>
                  <a:gd name="T3" fmla="*/ 55 h 101"/>
                  <a:gd name="T4" fmla="*/ 40 w 81"/>
                  <a:gd name="T5" fmla="*/ 101 h 101"/>
                  <a:gd name="T6" fmla="*/ 81 w 81"/>
                  <a:gd name="T7" fmla="*/ 56 h 101"/>
                  <a:gd name="T8" fmla="*/ 81 w 81"/>
                  <a:gd name="T9" fmla="*/ 0 h 101"/>
                  <a:gd name="T10" fmla="*/ 59 w 81"/>
                  <a:gd name="T11" fmla="*/ 0 h 101"/>
                  <a:gd name="T12" fmla="*/ 59 w 81"/>
                  <a:gd name="T13" fmla="*/ 57 h 101"/>
                  <a:gd name="T14" fmla="*/ 40 w 81"/>
                  <a:gd name="T15" fmla="*/ 83 h 101"/>
                  <a:gd name="T16" fmla="*/ 22 w 81"/>
                  <a:gd name="T17" fmla="*/ 57 h 101"/>
                  <a:gd name="T18" fmla="*/ 22 w 81"/>
                  <a:gd name="T19" fmla="*/ 0 h 101"/>
                  <a:gd name="T20" fmla="*/ 0 w 81"/>
                  <a:gd name="T21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1" h="101">
                    <a:moveTo>
                      <a:pt x="0" y="0"/>
                    </a:moveTo>
                    <a:cubicBezTo>
                      <a:pt x="0" y="55"/>
                      <a:pt x="0" y="55"/>
                      <a:pt x="0" y="55"/>
                    </a:cubicBezTo>
                    <a:cubicBezTo>
                      <a:pt x="0" y="87"/>
                      <a:pt x="15" y="101"/>
                      <a:pt x="40" y="101"/>
                    </a:cubicBezTo>
                    <a:cubicBezTo>
                      <a:pt x="65" y="101"/>
                      <a:pt x="81" y="86"/>
                      <a:pt x="81" y="56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57"/>
                      <a:pt x="59" y="57"/>
                      <a:pt x="59" y="57"/>
                    </a:cubicBezTo>
                    <a:cubicBezTo>
                      <a:pt x="59" y="75"/>
                      <a:pt x="52" y="83"/>
                      <a:pt x="40" y="83"/>
                    </a:cubicBezTo>
                    <a:cubicBezTo>
                      <a:pt x="29" y="83"/>
                      <a:pt x="22" y="74"/>
                      <a:pt x="22" y="57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Freeform 231"/>
              <p:cNvSpPr>
                <a:spLocks noEditPoints="1"/>
              </p:cNvSpPr>
              <p:nvPr/>
            </p:nvSpPr>
            <p:spPr bwMode="auto">
              <a:xfrm>
                <a:off x="3666040" y="3486534"/>
                <a:ext cx="47968" cy="67384"/>
              </a:xfrm>
              <a:custGeom>
                <a:avLst/>
                <a:gdLst>
                  <a:gd name="T0" fmla="*/ 31 w 71"/>
                  <a:gd name="T1" fmla="*/ 0 h 100"/>
                  <a:gd name="T2" fmla="*/ 0 w 71"/>
                  <a:gd name="T3" fmla="*/ 2 h 100"/>
                  <a:gd name="T4" fmla="*/ 0 w 71"/>
                  <a:gd name="T5" fmla="*/ 100 h 100"/>
                  <a:gd name="T6" fmla="*/ 23 w 71"/>
                  <a:gd name="T7" fmla="*/ 100 h 100"/>
                  <a:gd name="T8" fmla="*/ 23 w 71"/>
                  <a:gd name="T9" fmla="*/ 65 h 100"/>
                  <a:gd name="T10" fmla="*/ 30 w 71"/>
                  <a:gd name="T11" fmla="*/ 65 h 100"/>
                  <a:gd name="T12" fmla="*/ 62 w 71"/>
                  <a:gd name="T13" fmla="*/ 55 h 100"/>
                  <a:gd name="T14" fmla="*/ 71 w 71"/>
                  <a:gd name="T15" fmla="*/ 31 h 100"/>
                  <a:gd name="T16" fmla="*/ 61 w 71"/>
                  <a:gd name="T17" fmla="*/ 8 h 100"/>
                  <a:gd name="T18" fmla="*/ 31 w 71"/>
                  <a:gd name="T19" fmla="*/ 0 h 100"/>
                  <a:gd name="T20" fmla="*/ 30 w 71"/>
                  <a:gd name="T21" fmla="*/ 48 h 100"/>
                  <a:gd name="T22" fmla="*/ 23 w 71"/>
                  <a:gd name="T23" fmla="*/ 47 h 100"/>
                  <a:gd name="T24" fmla="*/ 23 w 71"/>
                  <a:gd name="T25" fmla="*/ 18 h 100"/>
                  <a:gd name="T26" fmla="*/ 32 w 71"/>
                  <a:gd name="T27" fmla="*/ 17 h 100"/>
                  <a:gd name="T28" fmla="*/ 49 w 71"/>
                  <a:gd name="T29" fmla="*/ 32 h 100"/>
                  <a:gd name="T30" fmla="*/ 30 w 71"/>
                  <a:gd name="T31" fmla="*/ 4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100">
                    <a:moveTo>
                      <a:pt x="31" y="0"/>
                    </a:moveTo>
                    <a:cubicBezTo>
                      <a:pt x="17" y="0"/>
                      <a:pt x="7" y="1"/>
                      <a:pt x="0" y="2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23" y="100"/>
                      <a:pt x="23" y="100"/>
                      <a:pt x="23" y="100"/>
                    </a:cubicBezTo>
                    <a:cubicBezTo>
                      <a:pt x="23" y="65"/>
                      <a:pt x="23" y="65"/>
                      <a:pt x="23" y="65"/>
                    </a:cubicBezTo>
                    <a:cubicBezTo>
                      <a:pt x="25" y="65"/>
                      <a:pt x="27" y="65"/>
                      <a:pt x="30" y="65"/>
                    </a:cubicBezTo>
                    <a:cubicBezTo>
                      <a:pt x="43" y="65"/>
                      <a:pt x="55" y="62"/>
                      <a:pt x="62" y="55"/>
                    </a:cubicBezTo>
                    <a:cubicBezTo>
                      <a:pt x="68" y="49"/>
                      <a:pt x="71" y="41"/>
                      <a:pt x="71" y="31"/>
                    </a:cubicBezTo>
                    <a:cubicBezTo>
                      <a:pt x="71" y="22"/>
                      <a:pt x="67" y="13"/>
                      <a:pt x="61" y="8"/>
                    </a:cubicBezTo>
                    <a:cubicBezTo>
                      <a:pt x="54" y="3"/>
                      <a:pt x="44" y="0"/>
                      <a:pt x="31" y="0"/>
                    </a:cubicBezTo>
                    <a:close/>
                    <a:moveTo>
                      <a:pt x="30" y="48"/>
                    </a:moveTo>
                    <a:cubicBezTo>
                      <a:pt x="27" y="48"/>
                      <a:pt x="24" y="48"/>
                      <a:pt x="23" y="47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4" y="18"/>
                      <a:pt x="27" y="17"/>
                      <a:pt x="32" y="17"/>
                    </a:cubicBezTo>
                    <a:cubicBezTo>
                      <a:pt x="43" y="17"/>
                      <a:pt x="49" y="23"/>
                      <a:pt x="49" y="32"/>
                    </a:cubicBezTo>
                    <a:cubicBezTo>
                      <a:pt x="49" y="42"/>
                      <a:pt x="42" y="48"/>
                      <a:pt x="3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9" name="组合 78"/>
          <p:cNvGrpSpPr/>
          <p:nvPr/>
        </p:nvGrpSpPr>
        <p:grpSpPr>
          <a:xfrm>
            <a:off x="6908648" y="5687535"/>
            <a:ext cx="552688" cy="552688"/>
            <a:chOff x="5181486" y="4265651"/>
            <a:chExt cx="414516" cy="414516"/>
          </a:xfrm>
        </p:grpSpPr>
        <p:sp>
          <p:nvSpPr>
            <p:cNvPr id="46" name="椭圆 45"/>
            <p:cNvSpPr/>
            <p:nvPr/>
          </p:nvSpPr>
          <p:spPr>
            <a:xfrm>
              <a:off x="5181486" y="4265651"/>
              <a:ext cx="414516" cy="414516"/>
            </a:xfrm>
            <a:prstGeom prst="ellipse">
              <a:avLst/>
            </a:prstGeom>
            <a:solidFill>
              <a:srgbClr val="5596A7"/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25400" dir="13500000">
                <a:srgbClr val="000000">
                  <a:alpha val="43137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5287222" y="4375239"/>
              <a:ext cx="253419" cy="172633"/>
              <a:chOff x="4895160" y="4287159"/>
              <a:chExt cx="571418" cy="389258"/>
            </a:xfrm>
            <a:solidFill>
              <a:schemeClr val="bg1"/>
            </a:solidFill>
          </p:grpSpPr>
          <p:sp>
            <p:nvSpPr>
              <p:cNvPr id="59" name="Freeform 327"/>
              <p:cNvSpPr>
                <a:spLocks noEditPoints="1"/>
              </p:cNvSpPr>
              <p:nvPr/>
            </p:nvSpPr>
            <p:spPr bwMode="auto">
              <a:xfrm>
                <a:off x="4895160" y="4287159"/>
                <a:ext cx="438051" cy="389258"/>
              </a:xfrm>
              <a:custGeom>
                <a:avLst/>
                <a:gdLst>
                  <a:gd name="T0" fmla="*/ 166 w 171"/>
                  <a:gd name="T1" fmla="*/ 0 h 152"/>
                  <a:gd name="T2" fmla="*/ 5 w 171"/>
                  <a:gd name="T3" fmla="*/ 0 h 152"/>
                  <a:gd name="T4" fmla="*/ 0 w 171"/>
                  <a:gd name="T5" fmla="*/ 5 h 152"/>
                  <a:gd name="T6" fmla="*/ 0 w 171"/>
                  <a:gd name="T7" fmla="*/ 146 h 152"/>
                  <a:gd name="T8" fmla="*/ 5 w 171"/>
                  <a:gd name="T9" fmla="*/ 152 h 152"/>
                  <a:gd name="T10" fmla="*/ 166 w 171"/>
                  <a:gd name="T11" fmla="*/ 152 h 152"/>
                  <a:gd name="T12" fmla="*/ 171 w 171"/>
                  <a:gd name="T13" fmla="*/ 146 h 152"/>
                  <a:gd name="T14" fmla="*/ 171 w 171"/>
                  <a:gd name="T15" fmla="*/ 5 h 152"/>
                  <a:gd name="T16" fmla="*/ 166 w 171"/>
                  <a:gd name="T17" fmla="*/ 0 h 152"/>
                  <a:gd name="T18" fmla="*/ 132 w 171"/>
                  <a:gd name="T19" fmla="*/ 12 h 152"/>
                  <a:gd name="T20" fmla="*/ 139 w 171"/>
                  <a:gd name="T21" fmla="*/ 19 h 152"/>
                  <a:gd name="T22" fmla="*/ 132 w 171"/>
                  <a:gd name="T23" fmla="*/ 26 h 152"/>
                  <a:gd name="T24" fmla="*/ 124 w 171"/>
                  <a:gd name="T25" fmla="*/ 19 h 152"/>
                  <a:gd name="T26" fmla="*/ 132 w 171"/>
                  <a:gd name="T27" fmla="*/ 12 h 152"/>
                  <a:gd name="T28" fmla="*/ 110 w 171"/>
                  <a:gd name="T29" fmla="*/ 12 h 152"/>
                  <a:gd name="T30" fmla="*/ 118 w 171"/>
                  <a:gd name="T31" fmla="*/ 19 h 152"/>
                  <a:gd name="T32" fmla="*/ 110 w 171"/>
                  <a:gd name="T33" fmla="*/ 26 h 152"/>
                  <a:gd name="T34" fmla="*/ 103 w 171"/>
                  <a:gd name="T35" fmla="*/ 19 h 152"/>
                  <a:gd name="T36" fmla="*/ 110 w 171"/>
                  <a:gd name="T37" fmla="*/ 12 h 152"/>
                  <a:gd name="T38" fmla="*/ 160 w 171"/>
                  <a:gd name="T39" fmla="*/ 141 h 152"/>
                  <a:gd name="T40" fmla="*/ 11 w 171"/>
                  <a:gd name="T41" fmla="*/ 141 h 152"/>
                  <a:gd name="T42" fmla="*/ 11 w 171"/>
                  <a:gd name="T43" fmla="*/ 38 h 152"/>
                  <a:gd name="T44" fmla="*/ 160 w 171"/>
                  <a:gd name="T45" fmla="*/ 38 h 152"/>
                  <a:gd name="T46" fmla="*/ 160 w 171"/>
                  <a:gd name="T47" fmla="*/ 141 h 152"/>
                  <a:gd name="T48" fmla="*/ 153 w 171"/>
                  <a:gd name="T49" fmla="*/ 26 h 152"/>
                  <a:gd name="T50" fmla="*/ 146 w 171"/>
                  <a:gd name="T51" fmla="*/ 19 h 152"/>
                  <a:gd name="T52" fmla="*/ 153 w 171"/>
                  <a:gd name="T53" fmla="*/ 12 h 152"/>
                  <a:gd name="T54" fmla="*/ 160 w 171"/>
                  <a:gd name="T55" fmla="*/ 19 h 152"/>
                  <a:gd name="T56" fmla="*/ 153 w 171"/>
                  <a:gd name="T57" fmla="*/ 26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71" h="152">
                    <a:moveTo>
                      <a:pt x="166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149"/>
                      <a:pt x="2" y="152"/>
                      <a:pt x="5" y="152"/>
                    </a:cubicBezTo>
                    <a:cubicBezTo>
                      <a:pt x="166" y="152"/>
                      <a:pt x="166" y="152"/>
                      <a:pt x="166" y="152"/>
                    </a:cubicBezTo>
                    <a:cubicBezTo>
                      <a:pt x="169" y="152"/>
                      <a:pt x="171" y="149"/>
                      <a:pt x="171" y="146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2"/>
                      <a:pt x="169" y="0"/>
                      <a:pt x="166" y="0"/>
                    </a:cubicBezTo>
                    <a:close/>
                    <a:moveTo>
                      <a:pt x="132" y="12"/>
                    </a:moveTo>
                    <a:cubicBezTo>
                      <a:pt x="136" y="12"/>
                      <a:pt x="139" y="15"/>
                      <a:pt x="139" y="19"/>
                    </a:cubicBezTo>
                    <a:cubicBezTo>
                      <a:pt x="139" y="23"/>
                      <a:pt x="136" y="26"/>
                      <a:pt x="132" y="26"/>
                    </a:cubicBezTo>
                    <a:cubicBezTo>
                      <a:pt x="128" y="26"/>
                      <a:pt x="124" y="23"/>
                      <a:pt x="124" y="19"/>
                    </a:cubicBezTo>
                    <a:cubicBezTo>
                      <a:pt x="124" y="15"/>
                      <a:pt x="128" y="12"/>
                      <a:pt x="132" y="12"/>
                    </a:cubicBezTo>
                    <a:close/>
                    <a:moveTo>
                      <a:pt x="110" y="12"/>
                    </a:moveTo>
                    <a:cubicBezTo>
                      <a:pt x="114" y="12"/>
                      <a:pt x="118" y="15"/>
                      <a:pt x="118" y="19"/>
                    </a:cubicBezTo>
                    <a:cubicBezTo>
                      <a:pt x="118" y="23"/>
                      <a:pt x="114" y="26"/>
                      <a:pt x="110" y="26"/>
                    </a:cubicBezTo>
                    <a:cubicBezTo>
                      <a:pt x="106" y="26"/>
                      <a:pt x="103" y="23"/>
                      <a:pt x="103" y="19"/>
                    </a:cubicBezTo>
                    <a:cubicBezTo>
                      <a:pt x="103" y="15"/>
                      <a:pt x="106" y="12"/>
                      <a:pt x="110" y="12"/>
                    </a:cubicBezTo>
                    <a:close/>
                    <a:moveTo>
                      <a:pt x="160" y="141"/>
                    </a:moveTo>
                    <a:cubicBezTo>
                      <a:pt x="11" y="141"/>
                      <a:pt x="11" y="141"/>
                      <a:pt x="11" y="141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0" y="38"/>
                      <a:pt x="160" y="38"/>
                      <a:pt x="160" y="38"/>
                    </a:cubicBezTo>
                    <a:lnTo>
                      <a:pt x="160" y="141"/>
                    </a:lnTo>
                    <a:close/>
                    <a:moveTo>
                      <a:pt x="153" y="26"/>
                    </a:moveTo>
                    <a:cubicBezTo>
                      <a:pt x="149" y="26"/>
                      <a:pt x="146" y="23"/>
                      <a:pt x="146" y="19"/>
                    </a:cubicBezTo>
                    <a:cubicBezTo>
                      <a:pt x="146" y="15"/>
                      <a:pt x="149" y="12"/>
                      <a:pt x="153" y="12"/>
                    </a:cubicBezTo>
                    <a:cubicBezTo>
                      <a:pt x="157" y="12"/>
                      <a:pt x="160" y="15"/>
                      <a:pt x="160" y="19"/>
                    </a:cubicBezTo>
                    <a:cubicBezTo>
                      <a:pt x="160" y="23"/>
                      <a:pt x="157" y="26"/>
                      <a:pt x="153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Rectangle 328"/>
              <p:cNvSpPr>
                <a:spLocks noChangeArrowheads="1"/>
              </p:cNvSpPr>
              <p:nvPr/>
            </p:nvSpPr>
            <p:spPr bwMode="auto">
              <a:xfrm>
                <a:off x="4953712" y="4417273"/>
                <a:ext cx="315527" cy="5963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Rectangle 329"/>
              <p:cNvSpPr>
                <a:spLocks noChangeArrowheads="1"/>
              </p:cNvSpPr>
              <p:nvPr/>
            </p:nvSpPr>
            <p:spPr bwMode="auto">
              <a:xfrm>
                <a:off x="4953712" y="4501847"/>
                <a:ext cx="99754" cy="10517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Rectangle 330"/>
              <p:cNvSpPr>
                <a:spLocks noChangeArrowheads="1"/>
              </p:cNvSpPr>
              <p:nvPr/>
            </p:nvSpPr>
            <p:spPr bwMode="auto">
              <a:xfrm>
                <a:off x="5071899" y="4505100"/>
                <a:ext cx="107344" cy="130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Rectangle 331"/>
              <p:cNvSpPr>
                <a:spLocks noChangeArrowheads="1"/>
              </p:cNvSpPr>
              <p:nvPr/>
            </p:nvSpPr>
            <p:spPr bwMode="auto">
              <a:xfrm>
                <a:off x="5071899" y="4548471"/>
                <a:ext cx="107344" cy="130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Rectangle 332"/>
              <p:cNvSpPr>
                <a:spLocks noChangeArrowheads="1"/>
              </p:cNvSpPr>
              <p:nvPr/>
            </p:nvSpPr>
            <p:spPr bwMode="auto">
              <a:xfrm>
                <a:off x="5071899" y="4589674"/>
                <a:ext cx="107344" cy="1518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Freeform 333"/>
              <p:cNvSpPr/>
              <p:nvPr/>
            </p:nvSpPr>
            <p:spPr bwMode="auto">
              <a:xfrm>
                <a:off x="5225867" y="4569073"/>
                <a:ext cx="40119" cy="41203"/>
              </a:xfrm>
              <a:custGeom>
                <a:avLst/>
                <a:gdLst>
                  <a:gd name="T0" fmla="*/ 11 w 37"/>
                  <a:gd name="T1" fmla="*/ 0 h 38"/>
                  <a:gd name="T2" fmla="*/ 11 w 37"/>
                  <a:gd name="T3" fmla="*/ 2 h 38"/>
                  <a:gd name="T4" fmla="*/ 0 w 37"/>
                  <a:gd name="T5" fmla="*/ 38 h 38"/>
                  <a:gd name="T6" fmla="*/ 35 w 37"/>
                  <a:gd name="T7" fmla="*/ 26 h 38"/>
                  <a:gd name="T8" fmla="*/ 37 w 37"/>
                  <a:gd name="T9" fmla="*/ 26 h 38"/>
                  <a:gd name="T10" fmla="*/ 11 w 37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">
                    <a:moveTo>
                      <a:pt x="11" y="0"/>
                    </a:moveTo>
                    <a:lnTo>
                      <a:pt x="11" y="2"/>
                    </a:lnTo>
                    <a:lnTo>
                      <a:pt x="0" y="38"/>
                    </a:lnTo>
                    <a:lnTo>
                      <a:pt x="35" y="26"/>
                    </a:lnTo>
                    <a:lnTo>
                      <a:pt x="37" y="26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Freeform 334"/>
              <p:cNvSpPr/>
              <p:nvPr/>
            </p:nvSpPr>
            <p:spPr bwMode="auto">
              <a:xfrm>
                <a:off x="5389594" y="4366311"/>
                <a:ext cx="76984" cy="79153"/>
              </a:xfrm>
              <a:custGeom>
                <a:avLst/>
                <a:gdLst>
                  <a:gd name="T0" fmla="*/ 23 w 30"/>
                  <a:gd name="T1" fmla="*/ 31 h 31"/>
                  <a:gd name="T2" fmla="*/ 28 w 30"/>
                  <a:gd name="T3" fmla="*/ 25 h 31"/>
                  <a:gd name="T4" fmla="*/ 28 w 30"/>
                  <a:gd name="T5" fmla="*/ 18 h 31"/>
                  <a:gd name="T6" fmla="*/ 13 w 30"/>
                  <a:gd name="T7" fmla="*/ 2 h 31"/>
                  <a:gd name="T8" fmla="*/ 6 w 30"/>
                  <a:gd name="T9" fmla="*/ 2 h 31"/>
                  <a:gd name="T10" fmla="*/ 0 w 30"/>
                  <a:gd name="T11" fmla="*/ 8 h 31"/>
                  <a:gd name="T12" fmla="*/ 23 w 30"/>
                  <a:gd name="T1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31">
                    <a:moveTo>
                      <a:pt x="23" y="31"/>
                    </a:moveTo>
                    <a:cubicBezTo>
                      <a:pt x="28" y="25"/>
                      <a:pt x="28" y="25"/>
                      <a:pt x="28" y="25"/>
                    </a:cubicBezTo>
                    <a:cubicBezTo>
                      <a:pt x="30" y="23"/>
                      <a:pt x="30" y="20"/>
                      <a:pt x="28" y="18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1" y="0"/>
                      <a:pt x="8" y="0"/>
                      <a:pt x="6" y="2"/>
                    </a:cubicBezTo>
                    <a:cubicBezTo>
                      <a:pt x="0" y="8"/>
                      <a:pt x="0" y="8"/>
                      <a:pt x="0" y="8"/>
                    </a:cubicBezTo>
                    <a:lnTo>
                      <a:pt x="23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Freeform 335"/>
              <p:cNvSpPr/>
              <p:nvPr/>
            </p:nvSpPr>
            <p:spPr bwMode="auto">
              <a:xfrm>
                <a:off x="5258396" y="4394503"/>
                <a:ext cx="182160" cy="182160"/>
              </a:xfrm>
              <a:custGeom>
                <a:avLst/>
                <a:gdLst>
                  <a:gd name="T0" fmla="*/ 49 w 71"/>
                  <a:gd name="T1" fmla="*/ 0 h 71"/>
                  <a:gd name="T2" fmla="*/ 48 w 71"/>
                  <a:gd name="T3" fmla="*/ 0 h 71"/>
                  <a:gd name="T4" fmla="*/ 2 w 71"/>
                  <a:gd name="T5" fmla="*/ 47 h 71"/>
                  <a:gd name="T6" fmla="*/ 2 w 71"/>
                  <a:gd name="T7" fmla="*/ 54 h 71"/>
                  <a:gd name="T8" fmla="*/ 2 w 71"/>
                  <a:gd name="T9" fmla="*/ 55 h 71"/>
                  <a:gd name="T10" fmla="*/ 8 w 71"/>
                  <a:gd name="T11" fmla="*/ 56 h 71"/>
                  <a:gd name="T12" fmla="*/ 9 w 71"/>
                  <a:gd name="T13" fmla="*/ 62 h 71"/>
                  <a:gd name="T14" fmla="*/ 9 w 71"/>
                  <a:gd name="T15" fmla="*/ 62 h 71"/>
                  <a:gd name="T16" fmla="*/ 15 w 71"/>
                  <a:gd name="T17" fmla="*/ 63 h 71"/>
                  <a:gd name="T18" fmla="*/ 16 w 71"/>
                  <a:gd name="T19" fmla="*/ 69 h 71"/>
                  <a:gd name="T20" fmla="*/ 17 w 71"/>
                  <a:gd name="T21" fmla="*/ 69 h 71"/>
                  <a:gd name="T22" fmla="*/ 24 w 71"/>
                  <a:gd name="T23" fmla="*/ 69 h 71"/>
                  <a:gd name="T24" fmla="*/ 71 w 71"/>
                  <a:gd name="T25" fmla="*/ 23 h 71"/>
                  <a:gd name="T26" fmla="*/ 71 w 71"/>
                  <a:gd name="T27" fmla="*/ 22 h 71"/>
                  <a:gd name="T28" fmla="*/ 49 w 71"/>
                  <a:gd name="T2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1" h="71">
                    <a:moveTo>
                      <a:pt x="49" y="0"/>
                    </a:moveTo>
                    <a:cubicBezTo>
                      <a:pt x="49" y="0"/>
                      <a:pt x="48" y="0"/>
                      <a:pt x="48" y="0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0" y="49"/>
                      <a:pt x="0" y="52"/>
                      <a:pt x="2" y="54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4" y="56"/>
                      <a:pt x="6" y="57"/>
                      <a:pt x="8" y="56"/>
                    </a:cubicBezTo>
                    <a:cubicBezTo>
                      <a:pt x="7" y="58"/>
                      <a:pt x="7" y="60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11" y="64"/>
                      <a:pt x="13" y="64"/>
                      <a:pt x="15" y="63"/>
                    </a:cubicBezTo>
                    <a:cubicBezTo>
                      <a:pt x="14" y="65"/>
                      <a:pt x="15" y="67"/>
                      <a:pt x="16" y="69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9" y="71"/>
                      <a:pt x="22" y="71"/>
                      <a:pt x="24" y="69"/>
                    </a:cubicBezTo>
                    <a:cubicBezTo>
                      <a:pt x="71" y="23"/>
                      <a:pt x="71" y="23"/>
                      <a:pt x="71" y="23"/>
                    </a:cubicBezTo>
                    <a:cubicBezTo>
                      <a:pt x="71" y="23"/>
                      <a:pt x="71" y="22"/>
                      <a:pt x="71" y="22"/>
                    </a:cubicBezTo>
                    <a:lnTo>
                      <a:pt x="4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8" name="组合 77"/>
          <p:cNvGrpSpPr/>
          <p:nvPr/>
        </p:nvGrpSpPr>
        <p:grpSpPr>
          <a:xfrm>
            <a:off x="6168583" y="5687535"/>
            <a:ext cx="552688" cy="552688"/>
            <a:chOff x="4626437" y="4265651"/>
            <a:chExt cx="414516" cy="414516"/>
          </a:xfrm>
        </p:grpSpPr>
        <p:sp>
          <p:nvSpPr>
            <p:cNvPr id="49" name="椭圆 48"/>
            <p:cNvSpPr/>
            <p:nvPr/>
          </p:nvSpPr>
          <p:spPr>
            <a:xfrm>
              <a:off x="4626437" y="4265651"/>
              <a:ext cx="414516" cy="414516"/>
            </a:xfrm>
            <a:prstGeom prst="ellipse">
              <a:avLst/>
            </a:prstGeom>
            <a:solidFill>
              <a:srgbClr val="5596A7"/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25400" dir="13500000">
                <a:srgbClr val="000000">
                  <a:alpha val="43137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4710891" y="4356960"/>
              <a:ext cx="232896" cy="199705"/>
              <a:chOff x="3546346" y="2339026"/>
              <a:chExt cx="897787" cy="769842"/>
            </a:xfrm>
            <a:solidFill>
              <a:schemeClr val="bg1"/>
            </a:solidFill>
          </p:grpSpPr>
          <p:sp>
            <p:nvSpPr>
              <p:cNvPr id="52" name="Rectangle 227"/>
              <p:cNvSpPr>
                <a:spLocks noChangeArrowheads="1"/>
              </p:cNvSpPr>
              <p:nvPr/>
            </p:nvSpPr>
            <p:spPr bwMode="auto">
              <a:xfrm>
                <a:off x="3561526" y="3077423"/>
                <a:ext cx="882607" cy="3144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" name="Freeform 228"/>
              <p:cNvSpPr/>
              <p:nvPr/>
            </p:nvSpPr>
            <p:spPr bwMode="auto">
              <a:xfrm>
                <a:off x="3617909" y="2844302"/>
                <a:ext cx="125777" cy="210351"/>
              </a:xfrm>
              <a:custGeom>
                <a:avLst/>
                <a:gdLst>
                  <a:gd name="T0" fmla="*/ 6 w 49"/>
                  <a:gd name="T1" fmla="*/ 82 h 82"/>
                  <a:gd name="T2" fmla="*/ 43 w 49"/>
                  <a:gd name="T3" fmla="*/ 82 h 82"/>
                  <a:gd name="T4" fmla="*/ 49 w 49"/>
                  <a:gd name="T5" fmla="*/ 76 h 82"/>
                  <a:gd name="T6" fmla="*/ 49 w 49"/>
                  <a:gd name="T7" fmla="*/ 0 h 82"/>
                  <a:gd name="T8" fmla="*/ 0 w 49"/>
                  <a:gd name="T9" fmla="*/ 49 h 82"/>
                  <a:gd name="T10" fmla="*/ 0 w 49"/>
                  <a:gd name="T11" fmla="*/ 76 h 82"/>
                  <a:gd name="T12" fmla="*/ 6 w 49"/>
                  <a:gd name="T13" fmla="*/ 8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82">
                    <a:moveTo>
                      <a:pt x="6" y="82"/>
                    </a:moveTo>
                    <a:cubicBezTo>
                      <a:pt x="43" y="82"/>
                      <a:pt x="43" y="82"/>
                      <a:pt x="43" y="82"/>
                    </a:cubicBezTo>
                    <a:cubicBezTo>
                      <a:pt x="46" y="82"/>
                      <a:pt x="49" y="79"/>
                      <a:pt x="49" y="76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9"/>
                      <a:pt x="3" y="82"/>
                      <a:pt x="6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" name="Freeform 229"/>
              <p:cNvSpPr/>
              <p:nvPr/>
            </p:nvSpPr>
            <p:spPr bwMode="auto">
              <a:xfrm>
                <a:off x="3779467" y="2682744"/>
                <a:ext cx="122524" cy="371910"/>
              </a:xfrm>
              <a:custGeom>
                <a:avLst/>
                <a:gdLst>
                  <a:gd name="T0" fmla="*/ 5 w 48"/>
                  <a:gd name="T1" fmla="*/ 145 h 145"/>
                  <a:gd name="T2" fmla="*/ 43 w 48"/>
                  <a:gd name="T3" fmla="*/ 145 h 145"/>
                  <a:gd name="T4" fmla="*/ 48 w 48"/>
                  <a:gd name="T5" fmla="*/ 139 h 145"/>
                  <a:gd name="T6" fmla="*/ 48 w 48"/>
                  <a:gd name="T7" fmla="*/ 0 h 145"/>
                  <a:gd name="T8" fmla="*/ 0 w 48"/>
                  <a:gd name="T9" fmla="*/ 49 h 145"/>
                  <a:gd name="T10" fmla="*/ 0 w 48"/>
                  <a:gd name="T11" fmla="*/ 139 h 145"/>
                  <a:gd name="T12" fmla="*/ 5 w 48"/>
                  <a:gd name="T13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145">
                    <a:moveTo>
                      <a:pt x="5" y="145"/>
                    </a:moveTo>
                    <a:cubicBezTo>
                      <a:pt x="43" y="145"/>
                      <a:pt x="43" y="145"/>
                      <a:pt x="43" y="145"/>
                    </a:cubicBezTo>
                    <a:cubicBezTo>
                      <a:pt x="46" y="145"/>
                      <a:pt x="48" y="142"/>
                      <a:pt x="48" y="139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0" y="142"/>
                      <a:pt x="2" y="145"/>
                      <a:pt x="5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" name="Freeform 230"/>
              <p:cNvSpPr/>
              <p:nvPr/>
            </p:nvSpPr>
            <p:spPr bwMode="auto">
              <a:xfrm>
                <a:off x="3938857" y="2713104"/>
                <a:ext cx="124693" cy="341550"/>
              </a:xfrm>
              <a:custGeom>
                <a:avLst/>
                <a:gdLst>
                  <a:gd name="T0" fmla="*/ 22 w 49"/>
                  <a:gd name="T1" fmla="*/ 22 h 133"/>
                  <a:gd name="T2" fmla="*/ 0 w 49"/>
                  <a:gd name="T3" fmla="*/ 0 h 133"/>
                  <a:gd name="T4" fmla="*/ 0 w 49"/>
                  <a:gd name="T5" fmla="*/ 127 h 133"/>
                  <a:gd name="T6" fmla="*/ 6 w 49"/>
                  <a:gd name="T7" fmla="*/ 133 h 133"/>
                  <a:gd name="T8" fmla="*/ 43 w 49"/>
                  <a:gd name="T9" fmla="*/ 133 h 133"/>
                  <a:gd name="T10" fmla="*/ 49 w 49"/>
                  <a:gd name="T11" fmla="*/ 127 h 133"/>
                  <a:gd name="T12" fmla="*/ 49 w 49"/>
                  <a:gd name="T13" fmla="*/ 26 h 133"/>
                  <a:gd name="T14" fmla="*/ 38 w 49"/>
                  <a:gd name="T15" fmla="*/ 29 h 133"/>
                  <a:gd name="T16" fmla="*/ 22 w 49"/>
                  <a:gd name="T17" fmla="*/ 22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133">
                    <a:moveTo>
                      <a:pt x="22" y="2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0" y="130"/>
                      <a:pt x="3" y="133"/>
                      <a:pt x="6" y="133"/>
                    </a:cubicBezTo>
                    <a:cubicBezTo>
                      <a:pt x="43" y="133"/>
                      <a:pt x="43" y="133"/>
                      <a:pt x="43" y="133"/>
                    </a:cubicBezTo>
                    <a:cubicBezTo>
                      <a:pt x="46" y="133"/>
                      <a:pt x="49" y="130"/>
                      <a:pt x="49" y="127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6" y="28"/>
                      <a:pt x="42" y="29"/>
                      <a:pt x="38" y="29"/>
                    </a:cubicBezTo>
                    <a:cubicBezTo>
                      <a:pt x="32" y="29"/>
                      <a:pt x="27" y="26"/>
                      <a:pt x="2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Freeform 231"/>
              <p:cNvSpPr/>
              <p:nvPr/>
            </p:nvSpPr>
            <p:spPr bwMode="auto">
              <a:xfrm>
                <a:off x="4100415" y="2624193"/>
                <a:ext cx="122524" cy="430461"/>
              </a:xfrm>
              <a:custGeom>
                <a:avLst/>
                <a:gdLst>
                  <a:gd name="T0" fmla="*/ 5 w 48"/>
                  <a:gd name="T1" fmla="*/ 168 h 168"/>
                  <a:gd name="T2" fmla="*/ 43 w 48"/>
                  <a:gd name="T3" fmla="*/ 168 h 168"/>
                  <a:gd name="T4" fmla="*/ 48 w 48"/>
                  <a:gd name="T5" fmla="*/ 162 h 168"/>
                  <a:gd name="T6" fmla="*/ 48 w 48"/>
                  <a:gd name="T7" fmla="*/ 0 h 168"/>
                  <a:gd name="T8" fmla="*/ 0 w 48"/>
                  <a:gd name="T9" fmla="*/ 48 h 168"/>
                  <a:gd name="T10" fmla="*/ 0 w 48"/>
                  <a:gd name="T11" fmla="*/ 162 h 168"/>
                  <a:gd name="T12" fmla="*/ 5 w 48"/>
                  <a:gd name="T13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168">
                    <a:moveTo>
                      <a:pt x="5" y="168"/>
                    </a:moveTo>
                    <a:cubicBezTo>
                      <a:pt x="43" y="168"/>
                      <a:pt x="43" y="168"/>
                      <a:pt x="43" y="168"/>
                    </a:cubicBezTo>
                    <a:cubicBezTo>
                      <a:pt x="46" y="168"/>
                      <a:pt x="48" y="165"/>
                      <a:pt x="48" y="162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2"/>
                      <a:pt x="0" y="162"/>
                      <a:pt x="0" y="162"/>
                    </a:cubicBezTo>
                    <a:cubicBezTo>
                      <a:pt x="0" y="165"/>
                      <a:pt x="2" y="168"/>
                      <a:pt x="5" y="1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Freeform 232"/>
              <p:cNvSpPr/>
              <p:nvPr/>
            </p:nvSpPr>
            <p:spPr bwMode="auto">
              <a:xfrm>
                <a:off x="4258721" y="2513596"/>
                <a:ext cx="125777" cy="541058"/>
              </a:xfrm>
              <a:custGeom>
                <a:avLst/>
                <a:gdLst>
                  <a:gd name="T0" fmla="*/ 29 w 49"/>
                  <a:gd name="T1" fmla="*/ 0 h 211"/>
                  <a:gd name="T2" fmla="*/ 0 w 49"/>
                  <a:gd name="T3" fmla="*/ 29 h 211"/>
                  <a:gd name="T4" fmla="*/ 0 w 49"/>
                  <a:gd name="T5" fmla="*/ 205 h 211"/>
                  <a:gd name="T6" fmla="*/ 6 w 49"/>
                  <a:gd name="T7" fmla="*/ 211 h 211"/>
                  <a:gd name="T8" fmla="*/ 43 w 49"/>
                  <a:gd name="T9" fmla="*/ 211 h 211"/>
                  <a:gd name="T10" fmla="*/ 49 w 49"/>
                  <a:gd name="T11" fmla="*/ 205 h 211"/>
                  <a:gd name="T12" fmla="*/ 49 w 49"/>
                  <a:gd name="T13" fmla="*/ 22 h 211"/>
                  <a:gd name="T14" fmla="*/ 29 w 49"/>
                  <a:gd name="T15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" h="211">
                    <a:moveTo>
                      <a:pt x="29" y="0"/>
                    </a:moveTo>
                    <a:cubicBezTo>
                      <a:pt x="0" y="29"/>
                      <a:pt x="0" y="29"/>
                      <a:pt x="0" y="29"/>
                    </a:cubicBezTo>
                    <a:cubicBezTo>
                      <a:pt x="0" y="205"/>
                      <a:pt x="0" y="205"/>
                      <a:pt x="0" y="205"/>
                    </a:cubicBezTo>
                    <a:cubicBezTo>
                      <a:pt x="0" y="208"/>
                      <a:pt x="3" y="211"/>
                      <a:pt x="6" y="211"/>
                    </a:cubicBezTo>
                    <a:cubicBezTo>
                      <a:pt x="43" y="211"/>
                      <a:pt x="43" y="211"/>
                      <a:pt x="43" y="211"/>
                    </a:cubicBezTo>
                    <a:cubicBezTo>
                      <a:pt x="46" y="211"/>
                      <a:pt x="49" y="208"/>
                      <a:pt x="49" y="205"/>
                    </a:cubicBezTo>
                    <a:cubicBezTo>
                      <a:pt x="49" y="22"/>
                      <a:pt x="49" y="22"/>
                      <a:pt x="49" y="22"/>
                    </a:cubicBezTo>
                    <a:cubicBezTo>
                      <a:pt x="38" y="21"/>
                      <a:pt x="29" y="12"/>
                      <a:pt x="2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" name="Freeform 233"/>
              <p:cNvSpPr/>
              <p:nvPr/>
            </p:nvSpPr>
            <p:spPr bwMode="auto">
              <a:xfrm>
                <a:off x="3546346" y="2339026"/>
                <a:ext cx="871764" cy="610452"/>
              </a:xfrm>
              <a:custGeom>
                <a:avLst/>
                <a:gdLst>
                  <a:gd name="T0" fmla="*/ 20 w 340"/>
                  <a:gd name="T1" fmla="*/ 234 h 238"/>
                  <a:gd name="T2" fmla="*/ 140 w 340"/>
                  <a:gd name="T3" fmla="*/ 113 h 238"/>
                  <a:gd name="T4" fmla="*/ 183 w 340"/>
                  <a:gd name="T5" fmla="*/ 156 h 238"/>
                  <a:gd name="T6" fmla="*/ 199 w 340"/>
                  <a:gd name="T7" fmla="*/ 156 h 238"/>
                  <a:gd name="T8" fmla="*/ 318 w 340"/>
                  <a:gd name="T9" fmla="*/ 37 h 238"/>
                  <a:gd name="T10" fmla="*/ 318 w 340"/>
                  <a:gd name="T11" fmla="*/ 64 h 238"/>
                  <a:gd name="T12" fmla="*/ 329 w 340"/>
                  <a:gd name="T13" fmla="*/ 75 h 238"/>
                  <a:gd name="T14" fmla="*/ 340 w 340"/>
                  <a:gd name="T15" fmla="*/ 64 h 238"/>
                  <a:gd name="T16" fmla="*/ 340 w 340"/>
                  <a:gd name="T17" fmla="*/ 11 h 238"/>
                  <a:gd name="T18" fmla="*/ 337 w 340"/>
                  <a:gd name="T19" fmla="*/ 3 h 238"/>
                  <a:gd name="T20" fmla="*/ 329 w 340"/>
                  <a:gd name="T21" fmla="*/ 0 h 238"/>
                  <a:gd name="T22" fmla="*/ 276 w 340"/>
                  <a:gd name="T23" fmla="*/ 0 h 238"/>
                  <a:gd name="T24" fmla="*/ 265 w 340"/>
                  <a:gd name="T25" fmla="*/ 11 h 238"/>
                  <a:gd name="T26" fmla="*/ 276 w 340"/>
                  <a:gd name="T27" fmla="*/ 22 h 238"/>
                  <a:gd name="T28" fmla="*/ 302 w 340"/>
                  <a:gd name="T29" fmla="*/ 22 h 238"/>
                  <a:gd name="T30" fmla="*/ 191 w 340"/>
                  <a:gd name="T31" fmla="*/ 133 h 238"/>
                  <a:gd name="T32" fmla="*/ 148 w 340"/>
                  <a:gd name="T33" fmla="*/ 90 h 238"/>
                  <a:gd name="T34" fmla="*/ 133 w 340"/>
                  <a:gd name="T35" fmla="*/ 90 h 238"/>
                  <a:gd name="T36" fmla="*/ 4 w 340"/>
                  <a:gd name="T37" fmla="*/ 219 h 238"/>
                  <a:gd name="T38" fmla="*/ 4 w 340"/>
                  <a:gd name="T39" fmla="*/ 234 h 238"/>
                  <a:gd name="T40" fmla="*/ 20 w 340"/>
                  <a:gd name="T41" fmla="*/ 2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0" h="238">
                    <a:moveTo>
                      <a:pt x="20" y="234"/>
                    </a:moveTo>
                    <a:cubicBezTo>
                      <a:pt x="140" y="113"/>
                      <a:pt x="140" y="113"/>
                      <a:pt x="140" y="113"/>
                    </a:cubicBezTo>
                    <a:cubicBezTo>
                      <a:pt x="183" y="156"/>
                      <a:pt x="183" y="156"/>
                      <a:pt x="183" y="156"/>
                    </a:cubicBezTo>
                    <a:cubicBezTo>
                      <a:pt x="188" y="160"/>
                      <a:pt x="195" y="160"/>
                      <a:pt x="199" y="156"/>
                    </a:cubicBezTo>
                    <a:cubicBezTo>
                      <a:pt x="318" y="37"/>
                      <a:pt x="318" y="37"/>
                      <a:pt x="318" y="37"/>
                    </a:cubicBezTo>
                    <a:cubicBezTo>
                      <a:pt x="318" y="64"/>
                      <a:pt x="318" y="64"/>
                      <a:pt x="318" y="64"/>
                    </a:cubicBezTo>
                    <a:cubicBezTo>
                      <a:pt x="318" y="70"/>
                      <a:pt x="323" y="75"/>
                      <a:pt x="329" y="75"/>
                    </a:cubicBezTo>
                    <a:cubicBezTo>
                      <a:pt x="335" y="75"/>
                      <a:pt x="340" y="70"/>
                      <a:pt x="340" y="64"/>
                    </a:cubicBezTo>
                    <a:cubicBezTo>
                      <a:pt x="340" y="11"/>
                      <a:pt x="340" y="11"/>
                      <a:pt x="340" y="11"/>
                    </a:cubicBezTo>
                    <a:cubicBezTo>
                      <a:pt x="340" y="8"/>
                      <a:pt x="339" y="5"/>
                      <a:pt x="337" y="3"/>
                    </a:cubicBezTo>
                    <a:cubicBezTo>
                      <a:pt x="335" y="1"/>
                      <a:pt x="332" y="0"/>
                      <a:pt x="329" y="0"/>
                    </a:cubicBezTo>
                    <a:cubicBezTo>
                      <a:pt x="276" y="0"/>
                      <a:pt x="276" y="0"/>
                      <a:pt x="276" y="0"/>
                    </a:cubicBezTo>
                    <a:cubicBezTo>
                      <a:pt x="270" y="0"/>
                      <a:pt x="265" y="4"/>
                      <a:pt x="265" y="11"/>
                    </a:cubicBezTo>
                    <a:cubicBezTo>
                      <a:pt x="265" y="17"/>
                      <a:pt x="270" y="22"/>
                      <a:pt x="276" y="22"/>
                    </a:cubicBezTo>
                    <a:cubicBezTo>
                      <a:pt x="302" y="22"/>
                      <a:pt x="302" y="22"/>
                      <a:pt x="302" y="22"/>
                    </a:cubicBezTo>
                    <a:cubicBezTo>
                      <a:pt x="191" y="133"/>
                      <a:pt x="191" y="133"/>
                      <a:pt x="191" y="133"/>
                    </a:cubicBezTo>
                    <a:cubicBezTo>
                      <a:pt x="148" y="90"/>
                      <a:pt x="148" y="90"/>
                      <a:pt x="148" y="90"/>
                    </a:cubicBezTo>
                    <a:cubicBezTo>
                      <a:pt x="144" y="86"/>
                      <a:pt x="137" y="86"/>
                      <a:pt x="133" y="90"/>
                    </a:cubicBezTo>
                    <a:cubicBezTo>
                      <a:pt x="4" y="219"/>
                      <a:pt x="4" y="219"/>
                      <a:pt x="4" y="219"/>
                    </a:cubicBezTo>
                    <a:cubicBezTo>
                      <a:pt x="0" y="223"/>
                      <a:pt x="0" y="230"/>
                      <a:pt x="4" y="234"/>
                    </a:cubicBezTo>
                    <a:cubicBezTo>
                      <a:pt x="8" y="238"/>
                      <a:pt x="15" y="238"/>
                      <a:pt x="20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83" name="组合 82"/>
          <p:cNvGrpSpPr/>
          <p:nvPr/>
        </p:nvGrpSpPr>
        <p:grpSpPr>
          <a:xfrm>
            <a:off x="5216857" y="1003651"/>
            <a:ext cx="1752840" cy="1753275"/>
            <a:chOff x="1041891" y="2887277"/>
            <a:chExt cx="1036261" cy="1036518"/>
          </a:xfrm>
        </p:grpSpPr>
        <p:sp>
          <p:nvSpPr>
            <p:cNvPr id="84" name="Oval 53"/>
            <p:cNvSpPr>
              <a:spLocks noChangeArrowheads="1"/>
            </p:cNvSpPr>
            <p:nvPr/>
          </p:nvSpPr>
          <p:spPr bwMode="auto">
            <a:xfrm>
              <a:off x="1041891" y="2887277"/>
              <a:ext cx="1036261" cy="1036518"/>
            </a:xfrm>
            <a:prstGeom prst="ellipse">
              <a:avLst/>
            </a:prstGeom>
            <a:solidFill>
              <a:srgbClr val="5596A7"/>
            </a:solidFill>
            <a:ln w="889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59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5" name="Text Box 58"/>
            <p:cNvSpPr txBox="1">
              <a:spLocks noChangeArrowheads="1"/>
            </p:cNvSpPr>
            <p:nvPr/>
          </p:nvSpPr>
          <p:spPr bwMode="auto">
            <a:xfrm>
              <a:off x="1177282" y="3069495"/>
              <a:ext cx="782803" cy="6368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altLang="zh-CN" sz="6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82600" y="326390"/>
            <a:ext cx="2990094" cy="597535"/>
            <a:chOff x="482600" y="326129"/>
            <a:chExt cx="3703775" cy="597639"/>
          </a:xfrm>
        </p:grpSpPr>
        <p:grpSp>
          <p:nvGrpSpPr>
            <p:cNvPr id="3" name="组合 2"/>
            <p:cNvGrpSpPr/>
            <p:nvPr/>
          </p:nvGrpSpPr>
          <p:grpSpPr>
            <a:xfrm>
              <a:off x="482600" y="326129"/>
              <a:ext cx="2936240" cy="597639"/>
              <a:chOff x="555618" y="2329496"/>
              <a:chExt cx="14375280" cy="2113408"/>
            </a:xfrm>
          </p:grpSpPr>
          <p:sp>
            <p:nvSpPr>
              <p:cNvPr id="12" name="矩形: 圆角 11"/>
              <p:cNvSpPr/>
              <p:nvPr/>
            </p:nvSpPr>
            <p:spPr>
              <a:xfrm>
                <a:off x="1143189" y="2531593"/>
                <a:ext cx="13787709" cy="1796421"/>
              </a:xfrm>
              <a:prstGeom prst="roundRect">
                <a:avLst>
                  <a:gd name="adj" fmla="val 5667"/>
                </a:avLst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555618" y="2329496"/>
                <a:ext cx="2870122" cy="2113408"/>
              </a:xfrm>
              <a:custGeom>
                <a:avLst/>
                <a:gdLst>
                  <a:gd name="connsiteX0" fmla="*/ 107956 w 3162822"/>
                  <a:gd name="connsiteY0" fmla="*/ 0 h 1905000"/>
                  <a:gd name="connsiteX1" fmla="*/ 3162822 w 3162822"/>
                  <a:gd name="connsiteY1" fmla="*/ 0 h 1905000"/>
                  <a:gd name="connsiteX2" fmla="*/ 2580731 w 3162822"/>
                  <a:gd name="connsiteY2" fmla="*/ 1905000 h 1905000"/>
                  <a:gd name="connsiteX3" fmla="*/ 107956 w 3162822"/>
                  <a:gd name="connsiteY3" fmla="*/ 1905000 h 1905000"/>
                  <a:gd name="connsiteX4" fmla="*/ 0 w 3162822"/>
                  <a:gd name="connsiteY4" fmla="*/ 1797044 h 1905000"/>
                  <a:gd name="connsiteX5" fmla="*/ 0 w 3162822"/>
                  <a:gd name="connsiteY5" fmla="*/ 107956 h 1905000"/>
                  <a:gd name="connsiteX6" fmla="*/ 107956 w 3162822"/>
                  <a:gd name="connsiteY6" fmla="*/ 0 h 190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62822" h="1905000">
                    <a:moveTo>
                      <a:pt x="107956" y="0"/>
                    </a:moveTo>
                    <a:lnTo>
                      <a:pt x="3162822" y="0"/>
                    </a:lnTo>
                    <a:lnTo>
                      <a:pt x="2580731" y="1905000"/>
                    </a:lnTo>
                    <a:lnTo>
                      <a:pt x="107956" y="1905000"/>
                    </a:lnTo>
                    <a:cubicBezTo>
                      <a:pt x="48334" y="1905000"/>
                      <a:pt x="0" y="1856666"/>
                      <a:pt x="0" y="1797044"/>
                    </a:cubicBezTo>
                    <a:lnTo>
                      <a:pt x="0" y="107956"/>
                    </a:lnTo>
                    <a:cubicBezTo>
                      <a:pt x="0" y="48334"/>
                      <a:pt x="48334" y="0"/>
                      <a:pt x="10795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6A60"/>
                  </a:gs>
                  <a:gs pos="100000">
                    <a:srgbClr val="006A60">
                      <a:lumMod val="75000"/>
                    </a:srgbClr>
                  </a:gs>
                </a:gsLst>
                <a:lin ang="2700000" scaled="0"/>
              </a:gra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5" name="文本占位符 2"/>
              <p:cNvSpPr txBox="1"/>
              <p:nvPr/>
            </p:nvSpPr>
            <p:spPr>
              <a:xfrm>
                <a:off x="1293636" y="2580744"/>
                <a:ext cx="2132104" cy="158749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3800" b="0" kern="1200" spc="600">
                    <a:solidFill>
                      <a:schemeClr val="bg1"/>
                    </a:solidFill>
                    <a:latin typeface="Impact" panose="020B0806030902050204" pitchFamily="34" charset="0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3600" b="0" i="0" u="none" strike="noStrike" kern="1200" cap="none" spc="-30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ahnschrift Light SemiCondensed" panose="020B0502040204020203" pitchFamily="34" charset="0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988208" y="397178"/>
              <a:ext cx="3198167" cy="461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kern="0" dirty="0">
                  <a:solidFill>
                    <a:srgbClr val="5596A7"/>
                  </a:solidFill>
                  <a:latin typeface="微软雅黑" panose="020B0503020204020204" charset="-122"/>
                  <a:ea typeface="微软雅黑" panose="020B0503020204020204" charset="-122"/>
                </a:rPr>
                <a:t>Dataset</a:t>
              </a:r>
              <a:endParaRPr lang="zh-CN" altLang="en-US" sz="2400" b="1" kern="0" dirty="0">
                <a:solidFill>
                  <a:srgbClr val="5596A7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5830" y="5214620"/>
            <a:ext cx="1668780" cy="1517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E37520-962B-6BBD-8813-583EFFFBA5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146" y="1029081"/>
            <a:ext cx="7604830" cy="5643688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AB90B345-F92D-3841-A1FD-12D071FFB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4496" y="1096325"/>
            <a:ext cx="4129815" cy="550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Chest X-ray images (AP view) were collected from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pediatric patients aged 1–5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at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Guangzhou Women and Children’s Medical Center</a:t>
            </a:r>
            <a:endParaRPr lang="en-US" altLang="en-US" sz="1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 images underwent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quality control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low-quality or unreadable scans were removed.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Diagnoses were labeled by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two expert physicians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the evaluation set was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re-checked by a third expert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ensure accuracy.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dataset is split into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 /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/ test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subsets, each containing two classes: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Pneumonia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Normal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Due to the limited dataset size, the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validation set was created by splitting the training 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E5476-5291-A299-D5EF-ED5B90CD1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5D8D3BE-7F79-906D-EFB6-7872DC7A65CE}"/>
              </a:ext>
            </a:extLst>
          </p:cNvPr>
          <p:cNvGrpSpPr/>
          <p:nvPr/>
        </p:nvGrpSpPr>
        <p:grpSpPr>
          <a:xfrm>
            <a:off x="482599" y="326390"/>
            <a:ext cx="2581912" cy="597535"/>
            <a:chOff x="482599" y="326129"/>
            <a:chExt cx="3198167" cy="59763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F87E8718-BD55-7DDE-829F-48114AC8839A}"/>
                </a:ext>
              </a:extLst>
            </p:cNvPr>
            <p:cNvGrpSpPr/>
            <p:nvPr/>
          </p:nvGrpSpPr>
          <p:grpSpPr>
            <a:xfrm>
              <a:off x="482600" y="326129"/>
              <a:ext cx="2936240" cy="597639"/>
              <a:chOff x="555618" y="2329496"/>
              <a:chExt cx="14375280" cy="2113408"/>
            </a:xfrm>
          </p:grpSpPr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70B12190-B84D-0789-B3EB-94EA7DE9C990}"/>
                  </a:ext>
                </a:extLst>
              </p:cNvPr>
              <p:cNvSpPr/>
              <p:nvPr/>
            </p:nvSpPr>
            <p:spPr>
              <a:xfrm>
                <a:off x="1143189" y="2531593"/>
                <a:ext cx="13787709" cy="1796421"/>
              </a:xfrm>
              <a:prstGeom prst="roundRect">
                <a:avLst>
                  <a:gd name="adj" fmla="val 5667"/>
                </a:avLst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8E58307B-984B-71AD-972D-C3BA7E5E963C}"/>
                  </a:ext>
                </a:extLst>
              </p:cNvPr>
              <p:cNvSpPr/>
              <p:nvPr/>
            </p:nvSpPr>
            <p:spPr>
              <a:xfrm>
                <a:off x="555618" y="2329496"/>
                <a:ext cx="2870122" cy="2113408"/>
              </a:xfrm>
              <a:custGeom>
                <a:avLst/>
                <a:gdLst>
                  <a:gd name="connsiteX0" fmla="*/ 107956 w 3162822"/>
                  <a:gd name="connsiteY0" fmla="*/ 0 h 1905000"/>
                  <a:gd name="connsiteX1" fmla="*/ 3162822 w 3162822"/>
                  <a:gd name="connsiteY1" fmla="*/ 0 h 1905000"/>
                  <a:gd name="connsiteX2" fmla="*/ 2580731 w 3162822"/>
                  <a:gd name="connsiteY2" fmla="*/ 1905000 h 1905000"/>
                  <a:gd name="connsiteX3" fmla="*/ 107956 w 3162822"/>
                  <a:gd name="connsiteY3" fmla="*/ 1905000 h 1905000"/>
                  <a:gd name="connsiteX4" fmla="*/ 0 w 3162822"/>
                  <a:gd name="connsiteY4" fmla="*/ 1797044 h 1905000"/>
                  <a:gd name="connsiteX5" fmla="*/ 0 w 3162822"/>
                  <a:gd name="connsiteY5" fmla="*/ 107956 h 1905000"/>
                  <a:gd name="connsiteX6" fmla="*/ 107956 w 3162822"/>
                  <a:gd name="connsiteY6" fmla="*/ 0 h 190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62822" h="1905000">
                    <a:moveTo>
                      <a:pt x="107956" y="0"/>
                    </a:moveTo>
                    <a:lnTo>
                      <a:pt x="3162822" y="0"/>
                    </a:lnTo>
                    <a:lnTo>
                      <a:pt x="2580731" y="1905000"/>
                    </a:lnTo>
                    <a:lnTo>
                      <a:pt x="107956" y="1905000"/>
                    </a:lnTo>
                    <a:cubicBezTo>
                      <a:pt x="48334" y="1905000"/>
                      <a:pt x="0" y="1856666"/>
                      <a:pt x="0" y="1797044"/>
                    </a:cubicBezTo>
                    <a:lnTo>
                      <a:pt x="0" y="107956"/>
                    </a:lnTo>
                    <a:cubicBezTo>
                      <a:pt x="0" y="48334"/>
                      <a:pt x="48334" y="0"/>
                      <a:pt x="10795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6A60"/>
                  </a:gs>
                  <a:gs pos="100000">
                    <a:srgbClr val="006A60">
                      <a:lumMod val="75000"/>
                    </a:srgbClr>
                  </a:gs>
                </a:gsLst>
                <a:lin ang="2700000" scaled="0"/>
              </a:gra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5" name="文本占位符 2">
                <a:extLst>
                  <a:ext uri="{FF2B5EF4-FFF2-40B4-BE49-F238E27FC236}">
                    <a16:creationId xmlns:a16="http://schemas.microsoft.com/office/drawing/2014/main" id="{D8183889-6453-6705-83AD-3ED41312B606}"/>
                  </a:ext>
                </a:extLst>
              </p:cNvPr>
              <p:cNvSpPr txBox="1"/>
              <p:nvPr/>
            </p:nvSpPr>
            <p:spPr>
              <a:xfrm>
                <a:off x="1293636" y="2580744"/>
                <a:ext cx="2132104" cy="158749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3800" b="0" kern="1200" spc="600">
                    <a:solidFill>
                      <a:schemeClr val="bg1"/>
                    </a:solidFill>
                    <a:latin typeface="Impact" panose="020B0806030902050204" pitchFamily="34" charset="0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3600" b="0" i="0" u="none" strike="noStrike" kern="1200" cap="none" spc="-30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ahnschrift Light SemiCondensed" panose="020B0502040204020203" pitchFamily="34" charset="0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606FBF1-E275-BBD3-A92B-E0124D66E4D0}"/>
                </a:ext>
              </a:extLst>
            </p:cNvPr>
            <p:cNvSpPr txBox="1"/>
            <p:nvPr/>
          </p:nvSpPr>
          <p:spPr>
            <a:xfrm>
              <a:off x="482599" y="423838"/>
              <a:ext cx="3198167" cy="461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kern="0" dirty="0">
                  <a:solidFill>
                    <a:srgbClr val="5596A7"/>
                  </a:solidFill>
                  <a:latin typeface="微软雅黑" panose="020B0503020204020204" charset="-122"/>
                  <a:ea typeface="微软雅黑" panose="020B0503020204020204" charset="-122"/>
                </a:rPr>
                <a:t>EDA</a:t>
              </a:r>
              <a:endParaRPr lang="zh-CN" altLang="en-US" sz="2400" b="1" kern="0" dirty="0">
                <a:solidFill>
                  <a:srgbClr val="5596A7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B6431926-2D4D-CE98-A9A0-9A1B22FB1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5830" y="5214620"/>
            <a:ext cx="1668780" cy="151765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1B8DBB6-CFBA-26FE-315D-31BE3995B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38" y="981065"/>
            <a:ext cx="2845496" cy="290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2221AD2-1178-F00B-B6D1-4DF446CCF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90" y="4012375"/>
            <a:ext cx="2770642" cy="283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660882-7264-889C-86E9-7631BA48A6E5}"/>
              </a:ext>
            </a:extLst>
          </p:cNvPr>
          <p:cNvSpPr txBox="1"/>
          <p:nvPr/>
        </p:nvSpPr>
        <p:spPr>
          <a:xfrm>
            <a:off x="4005670" y="130424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Folder structure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96675E-C362-35B8-7FA5-B4658A4CA6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5670" y="1887878"/>
            <a:ext cx="1835244" cy="179714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6E1683F-FF46-A84F-4591-C85206F45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269" y="1736272"/>
            <a:ext cx="3762375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E4CBB-2D76-1CA6-984F-F618164EF7FF}"/>
              </a:ext>
            </a:extLst>
          </p:cNvPr>
          <p:cNvSpPr txBox="1"/>
          <p:nvPr/>
        </p:nvSpPr>
        <p:spPr>
          <a:xfrm>
            <a:off x="6544269" y="1306949"/>
            <a:ext cx="3887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visualization of  </a:t>
            </a:r>
            <a:r>
              <a:rPr lang="en-US" dirty="0" err="1"/>
              <a:t>train_datasets</a:t>
            </a:r>
            <a:r>
              <a:rPr lang="en-US" dirty="0"/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EE1201A-CC78-3F62-E9AA-85A5EF1D2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417" y="4188976"/>
            <a:ext cx="285750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B4EF45-538F-55BA-9176-C9B05B449ACE}"/>
              </a:ext>
            </a:extLst>
          </p:cNvPr>
          <p:cNvSpPr txBox="1"/>
          <p:nvPr/>
        </p:nvSpPr>
        <p:spPr>
          <a:xfrm>
            <a:off x="6741325" y="5290502"/>
            <a:ext cx="530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the Normal and Pneumonia class are  </a:t>
            </a:r>
            <a:r>
              <a:rPr lang="en-US" altLang="zh-CN" dirty="0">
                <a:solidFill>
                  <a:srgbClr val="FF0000"/>
                </a:solidFill>
              </a:rPr>
              <a:t>unbalanced</a:t>
            </a:r>
            <a:endParaRPr lang="en-US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3386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CD227-96B9-90A1-ADF5-7F7DD2EC4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36535F2-7667-8ABC-FD38-128D36686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5830" y="5214620"/>
            <a:ext cx="1668780" cy="151765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59E441F-DC5A-0A61-6DF3-4F3B4800E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38" y="981065"/>
            <a:ext cx="2845496" cy="290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5981698-82DD-7DF1-C512-563D9D274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90" y="4025196"/>
            <a:ext cx="2770642" cy="283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C16158C-C29D-D50E-3BB9-005B5FA9E0A3}"/>
              </a:ext>
            </a:extLst>
          </p:cNvPr>
          <p:cNvSpPr txBox="1"/>
          <p:nvPr/>
        </p:nvSpPr>
        <p:spPr>
          <a:xfrm>
            <a:off x="3812829" y="326390"/>
            <a:ext cx="64807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chest x-ray dataset sample(</a:t>
            </a:r>
            <a:r>
              <a:rPr lang="en-US" altLang="zh-CN" dirty="0"/>
              <a:t>height=672,width=920)</a:t>
            </a:r>
          </a:p>
          <a:p>
            <a:r>
              <a:rPr lang="en-US" altLang="zh-CN" dirty="0"/>
              <a:t>mode=RGB, </a:t>
            </a:r>
          </a:p>
          <a:p>
            <a:r>
              <a:rPr lang="en-US" altLang="zh-CN" dirty="0"/>
              <a:t>Dtype:unit8 in (0,255)</a:t>
            </a:r>
            <a:endParaRPr lang="en-US" dirty="0"/>
          </a:p>
        </p:txBody>
      </p:sp>
      <p:grpSp>
        <p:nvGrpSpPr>
          <p:cNvPr id="8" name="组合 1">
            <a:extLst>
              <a:ext uri="{FF2B5EF4-FFF2-40B4-BE49-F238E27FC236}">
                <a16:creationId xmlns:a16="http://schemas.microsoft.com/office/drawing/2014/main" id="{E3766BAB-9C05-4395-ED5B-AB7B4CD33C01}"/>
              </a:ext>
            </a:extLst>
          </p:cNvPr>
          <p:cNvGrpSpPr/>
          <p:nvPr/>
        </p:nvGrpSpPr>
        <p:grpSpPr>
          <a:xfrm>
            <a:off x="482600" y="326390"/>
            <a:ext cx="2678801" cy="597535"/>
            <a:chOff x="482600" y="326129"/>
            <a:chExt cx="3318182" cy="597639"/>
          </a:xfrm>
        </p:grpSpPr>
        <p:grpSp>
          <p:nvGrpSpPr>
            <p:cNvPr id="9" name="组合 2">
              <a:extLst>
                <a:ext uri="{FF2B5EF4-FFF2-40B4-BE49-F238E27FC236}">
                  <a16:creationId xmlns:a16="http://schemas.microsoft.com/office/drawing/2014/main" id="{63B6C09E-4699-D846-E09A-2545A58E09AB}"/>
                </a:ext>
              </a:extLst>
            </p:cNvPr>
            <p:cNvGrpSpPr/>
            <p:nvPr/>
          </p:nvGrpSpPr>
          <p:grpSpPr>
            <a:xfrm>
              <a:off x="482600" y="326129"/>
              <a:ext cx="2936240" cy="597639"/>
              <a:chOff x="555618" y="2329496"/>
              <a:chExt cx="14375280" cy="2113408"/>
            </a:xfrm>
          </p:grpSpPr>
          <p:sp>
            <p:nvSpPr>
              <p:cNvPr id="11" name="矩形: 圆角 11">
                <a:extLst>
                  <a:ext uri="{FF2B5EF4-FFF2-40B4-BE49-F238E27FC236}">
                    <a16:creationId xmlns:a16="http://schemas.microsoft.com/office/drawing/2014/main" id="{114D71BF-AB6D-1BD2-6960-2EE26D5B2CC2}"/>
                  </a:ext>
                </a:extLst>
              </p:cNvPr>
              <p:cNvSpPr/>
              <p:nvPr/>
            </p:nvSpPr>
            <p:spPr>
              <a:xfrm>
                <a:off x="1143189" y="2531593"/>
                <a:ext cx="13787709" cy="1796421"/>
              </a:xfrm>
              <a:prstGeom prst="roundRect">
                <a:avLst>
                  <a:gd name="adj" fmla="val 5667"/>
                </a:avLst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6" name="任意多边形: 形状 13">
                <a:extLst>
                  <a:ext uri="{FF2B5EF4-FFF2-40B4-BE49-F238E27FC236}">
                    <a16:creationId xmlns:a16="http://schemas.microsoft.com/office/drawing/2014/main" id="{DA21ABEF-B839-29AE-4652-1EA462BC76E3}"/>
                  </a:ext>
                </a:extLst>
              </p:cNvPr>
              <p:cNvSpPr/>
              <p:nvPr/>
            </p:nvSpPr>
            <p:spPr>
              <a:xfrm>
                <a:off x="555618" y="2329496"/>
                <a:ext cx="2870122" cy="2113408"/>
              </a:xfrm>
              <a:custGeom>
                <a:avLst/>
                <a:gdLst>
                  <a:gd name="connsiteX0" fmla="*/ 107956 w 3162822"/>
                  <a:gd name="connsiteY0" fmla="*/ 0 h 1905000"/>
                  <a:gd name="connsiteX1" fmla="*/ 3162822 w 3162822"/>
                  <a:gd name="connsiteY1" fmla="*/ 0 h 1905000"/>
                  <a:gd name="connsiteX2" fmla="*/ 2580731 w 3162822"/>
                  <a:gd name="connsiteY2" fmla="*/ 1905000 h 1905000"/>
                  <a:gd name="connsiteX3" fmla="*/ 107956 w 3162822"/>
                  <a:gd name="connsiteY3" fmla="*/ 1905000 h 1905000"/>
                  <a:gd name="connsiteX4" fmla="*/ 0 w 3162822"/>
                  <a:gd name="connsiteY4" fmla="*/ 1797044 h 1905000"/>
                  <a:gd name="connsiteX5" fmla="*/ 0 w 3162822"/>
                  <a:gd name="connsiteY5" fmla="*/ 107956 h 1905000"/>
                  <a:gd name="connsiteX6" fmla="*/ 107956 w 3162822"/>
                  <a:gd name="connsiteY6" fmla="*/ 0 h 190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62822" h="1905000">
                    <a:moveTo>
                      <a:pt x="107956" y="0"/>
                    </a:moveTo>
                    <a:lnTo>
                      <a:pt x="3162822" y="0"/>
                    </a:lnTo>
                    <a:lnTo>
                      <a:pt x="2580731" y="1905000"/>
                    </a:lnTo>
                    <a:lnTo>
                      <a:pt x="107956" y="1905000"/>
                    </a:lnTo>
                    <a:cubicBezTo>
                      <a:pt x="48334" y="1905000"/>
                      <a:pt x="0" y="1856666"/>
                      <a:pt x="0" y="1797044"/>
                    </a:cubicBezTo>
                    <a:lnTo>
                      <a:pt x="0" y="107956"/>
                    </a:lnTo>
                    <a:cubicBezTo>
                      <a:pt x="0" y="48334"/>
                      <a:pt x="48334" y="0"/>
                      <a:pt x="10795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6A60"/>
                  </a:gs>
                  <a:gs pos="100000">
                    <a:srgbClr val="006A60">
                      <a:lumMod val="75000"/>
                    </a:srgbClr>
                  </a:gs>
                </a:gsLst>
                <a:lin ang="2700000" scaled="0"/>
              </a:gra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7" name="文本占位符 2">
                <a:extLst>
                  <a:ext uri="{FF2B5EF4-FFF2-40B4-BE49-F238E27FC236}">
                    <a16:creationId xmlns:a16="http://schemas.microsoft.com/office/drawing/2014/main" id="{39A60BD2-8E85-2A93-BBCE-60BFAFAF599B}"/>
                  </a:ext>
                </a:extLst>
              </p:cNvPr>
              <p:cNvSpPr txBox="1"/>
              <p:nvPr/>
            </p:nvSpPr>
            <p:spPr>
              <a:xfrm>
                <a:off x="1293636" y="2580744"/>
                <a:ext cx="2132104" cy="158749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3800" b="0" kern="1200" spc="600">
                    <a:solidFill>
                      <a:schemeClr val="bg1"/>
                    </a:solidFill>
                    <a:latin typeface="Impact" panose="020B0806030902050204" pitchFamily="34" charset="0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3600" b="0" i="0" u="none" strike="noStrike" kern="1200" cap="none" spc="-30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ahnschrift Light SemiCondensed" panose="020B0502040204020203" pitchFamily="34" charset="0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10" name="文本框 4">
              <a:extLst>
                <a:ext uri="{FF2B5EF4-FFF2-40B4-BE49-F238E27FC236}">
                  <a16:creationId xmlns:a16="http://schemas.microsoft.com/office/drawing/2014/main" id="{88BDE16A-A689-56A2-E1E8-A7D26C7D6959}"/>
                </a:ext>
              </a:extLst>
            </p:cNvPr>
            <p:cNvSpPr txBox="1"/>
            <p:nvPr/>
          </p:nvSpPr>
          <p:spPr>
            <a:xfrm>
              <a:off x="602615" y="383279"/>
              <a:ext cx="3198167" cy="461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kern="0" dirty="0">
                  <a:solidFill>
                    <a:srgbClr val="5596A7"/>
                  </a:solidFill>
                  <a:latin typeface="微软雅黑" panose="020B0503020204020204" charset="-122"/>
                  <a:ea typeface="微软雅黑" panose="020B0503020204020204" charset="-122"/>
                </a:rPr>
                <a:t>preprocess</a:t>
              </a:r>
              <a:endParaRPr lang="zh-CN" altLang="en-US" sz="2400" b="1" kern="0" dirty="0">
                <a:solidFill>
                  <a:srgbClr val="5596A7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18" name="Picture 1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29082098-25E5-2848-88AE-346116B19A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364" y="2293928"/>
            <a:ext cx="7965473" cy="427941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F0FD46A-57D6-C62E-4742-10975D9DA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001" y="923925"/>
            <a:ext cx="1403692" cy="137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053162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LIDE.THEME" val="6547e9b5-b9b7-4ce0-9406-ceef8d257622"/>
  <p:tag name="ISLIDE.TEMPLATE" val="#427910"/>
  <p:tag name="COMMONDATA" val="eyJoZGlkIjoiOWYzNzQyYTMwZjBjNGEyYjZlYTk1OWQ3MzQ3MTFiYW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heme/theme1.xml><?xml version="1.0" encoding="utf-8"?>
<a:theme xmlns:a="http://schemas.openxmlformats.org/drawingml/2006/main" name="主题5">
  <a:themeElements>
    <a:clrScheme name="自定义 53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8B9E5"/>
      </a:accent1>
      <a:accent2>
        <a:srgbClr val="146D90"/>
      </a:accent2>
      <a:accent3>
        <a:srgbClr val="0B9981"/>
      </a:accent3>
      <a:accent4>
        <a:srgbClr val="008A9F"/>
      </a:accent4>
      <a:accent5>
        <a:srgbClr val="14438A"/>
      </a:accent5>
      <a:accent6>
        <a:srgbClr val="116584"/>
      </a:accent6>
      <a:hlink>
        <a:srgbClr val="86BC25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M1</Template>
  <TotalTime>1415</TotalTime>
  <Words>1103</Words>
  <Application>Microsoft Office PowerPoint</Application>
  <PresentationFormat>Widescreen</PresentationFormat>
  <Paragraphs>194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Arial Unicode MS</vt:lpstr>
      <vt:lpstr>Inter</vt:lpstr>
      <vt:lpstr>微软雅黑</vt:lpstr>
      <vt:lpstr>微软雅黑 Light</vt:lpstr>
      <vt:lpstr>OPPOSans R</vt:lpstr>
      <vt:lpstr>SFMono-Regular</vt:lpstr>
      <vt:lpstr>Arial</vt:lpstr>
      <vt:lpstr>Bahnschrift Light SemiCondensed</vt:lpstr>
      <vt:lpstr>Calibri</vt:lpstr>
      <vt:lpstr>Courier New</vt:lpstr>
      <vt:lpstr>主题5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iSlide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Lian Jie</dc:creator>
  <cp:lastModifiedBy>宙 周</cp:lastModifiedBy>
  <cp:revision>935</cp:revision>
  <cp:lastPrinted>2024-03-20T19:02:00Z</cp:lastPrinted>
  <dcterms:created xsi:type="dcterms:W3CDTF">2019-08-07T04:47:00Z</dcterms:created>
  <dcterms:modified xsi:type="dcterms:W3CDTF">2025-12-02T01:46:10Z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2018-10-23T07:59:52.0635846Z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BA66627430F94F26B2F529E479CA53FA_13</vt:lpwstr>
  </property>
  <property fmtid="{D5CDD505-2E9C-101B-9397-08002B2CF9AE}" pid="12" name="KSOProductBuildVer">
    <vt:lpwstr>2052-12.1.0.19770</vt:lpwstr>
  </property>
</Properties>
</file>